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1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4" r:id="rId5"/>
    <p:sldId id="290" r:id="rId6"/>
    <p:sldId id="295" r:id="rId7"/>
    <p:sldId id="294" r:id="rId8"/>
    <p:sldId id="276" r:id="rId9"/>
    <p:sldId id="278" r:id="rId10"/>
    <p:sldId id="287" r:id="rId11"/>
    <p:sldId id="259" r:id="rId12"/>
    <p:sldId id="258" r:id="rId13"/>
    <p:sldId id="280" r:id="rId14"/>
    <p:sldId id="279" r:id="rId15"/>
    <p:sldId id="284" r:id="rId16"/>
    <p:sldId id="288" r:id="rId17"/>
    <p:sldId id="266" r:id="rId18"/>
    <p:sldId id="267" r:id="rId19"/>
    <p:sldId id="277" r:id="rId20"/>
    <p:sldId id="285" r:id="rId21"/>
    <p:sldId id="289" r:id="rId22"/>
    <p:sldId id="283" r:id="rId23"/>
    <p:sldId id="263" r:id="rId24"/>
    <p:sldId id="303" r:id="rId25"/>
    <p:sldId id="296" r:id="rId26"/>
    <p:sldId id="297" r:id="rId27"/>
    <p:sldId id="299" r:id="rId28"/>
    <p:sldId id="300" r:id="rId29"/>
    <p:sldId id="304" r:id="rId30"/>
    <p:sldId id="301" r:id="rId31"/>
    <p:sldId id="265" r:id="rId32"/>
    <p:sldId id="282" r:id="rId33"/>
    <p:sldId id="281" r:id="rId34"/>
    <p:sldId id="286" r:id="rId35"/>
    <p:sldId id="273" r:id="rId36"/>
    <p:sldId id="269" r:id="rId37"/>
    <p:sldId id="270" r:id="rId38"/>
    <p:sldId id="271" r:id="rId39"/>
    <p:sldId id="272" r:id="rId40"/>
    <p:sldId id="26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1F6"/>
    <a:srgbClr val="F9EAE7"/>
    <a:srgbClr val="D1CCC5"/>
    <a:srgbClr val="B2AA9F"/>
    <a:srgbClr val="A2978D"/>
    <a:srgbClr val="D7DBDC"/>
    <a:srgbClr val="91BAD0"/>
    <a:srgbClr val="6C9CC2"/>
    <a:srgbClr val="C6BBCA"/>
    <a:srgbClr val="7593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7534C-6923-40D4-BCD3-D9CFDBE1C979}" v="966" dt="2024-05-30T22:05:43.528"/>
    <p1510:client id="{60054A37-D8AE-4605-9DE5-9770BF294C58}" v="12" dt="2024-05-31T00:29:10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60054A37-D8AE-4605-9DE5-9770BF294C58}"/>
    <pc:docChg chg="custSel addSld modSld">
      <pc:chgData name="geonho kim" userId="72bb0c01ed287e5c" providerId="LiveId" clId="{60054A37-D8AE-4605-9DE5-9770BF294C58}" dt="2024-05-31T00:29:38.589" v="38" actId="1076"/>
      <pc:docMkLst>
        <pc:docMk/>
      </pc:docMkLst>
      <pc:sldChg chg="modSp mod">
        <pc:chgData name="geonho kim" userId="72bb0c01ed287e5c" providerId="LiveId" clId="{60054A37-D8AE-4605-9DE5-9770BF294C58}" dt="2024-05-31T00:29:38.589" v="38" actId="1076"/>
        <pc:sldMkLst>
          <pc:docMk/>
          <pc:sldMk cId="1635274702" sldId="257"/>
        </pc:sldMkLst>
        <pc:spChg chg="mod">
          <ac:chgData name="geonho kim" userId="72bb0c01ed287e5c" providerId="LiveId" clId="{60054A37-D8AE-4605-9DE5-9770BF294C58}" dt="2024-05-31T00:29:25.708" v="37" actId="404"/>
          <ac:spMkLst>
            <pc:docMk/>
            <pc:sldMk cId="1635274702" sldId="257"/>
            <ac:spMk id="4" creationId="{A1463DC9-176E-30B9-F3D2-D1FC4CCB6E00}"/>
          </ac:spMkLst>
        </pc:spChg>
        <pc:spChg chg="mod">
          <ac:chgData name="geonho kim" userId="72bb0c01ed287e5c" providerId="LiveId" clId="{60054A37-D8AE-4605-9DE5-9770BF294C58}" dt="2024-05-31T00:29:38.589" v="38" actId="1076"/>
          <ac:spMkLst>
            <pc:docMk/>
            <pc:sldMk cId="1635274702" sldId="257"/>
            <ac:spMk id="7" creationId="{961D790A-2C79-DE3E-30FB-33F78DE43147}"/>
          </ac:spMkLst>
        </pc:spChg>
      </pc:sldChg>
      <pc:sldChg chg="addSp delSp modSp mod">
        <pc:chgData name="geonho kim" userId="72bb0c01ed287e5c" providerId="LiveId" clId="{60054A37-D8AE-4605-9DE5-9770BF294C58}" dt="2024-05-31T00:29:10.037" v="33"/>
        <pc:sldMkLst>
          <pc:docMk/>
          <pc:sldMk cId="488589175" sldId="262"/>
        </pc:sldMkLst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2" creationId="{93EAB0B3-CE64-68D1-C431-AB7AEC61A244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3" creationId="{69505116-E059-28CC-B487-5E2CDB92E832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4" creationId="{B558C67D-F45D-9E38-67D7-24F455C5E4AA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5" creationId="{71EBB6DA-E97D-3F57-8DD9-FC13AE58471F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6" creationId="{A2A580FC-A2AA-3648-D6A6-DDCFFDF0AB5C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7" creationId="{8FB40458-C28F-3E59-6CAF-D74346167815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8" creationId="{BB20F5C9-4A81-415F-4F9B-88A3E2D1056E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10" creationId="{A2EF9652-46FE-FB59-E0E7-AA85003FD6E2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2" creationId="{B5830DE6-55D9-DCAF-4A6C-07F5BA0137A9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3" creationId="{F524BA82-8190-BB65-EB75-7AE3E1F51236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4" creationId="{208E5067-67D5-09A2-7FA1-777CBC3A2FFA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5" creationId="{01DA354F-8FF7-A69B-74C3-2E0DD902FDC5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6" creationId="{D37AD924-3AED-AAA2-2CA0-4512299E45AC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7" creationId="{971C25A1-5539-6729-3EFF-4CB018E3C4DB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8" creationId="{2531631F-1789-1769-B9D3-796BDF54EA11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9" creationId="{E9A311BA-E1C8-62C6-644C-0F40819CE9CF}"/>
          </ac:spMkLst>
        </pc:spChg>
      </pc:sldChg>
      <pc:sldChg chg="modSp mod">
        <pc:chgData name="geonho kim" userId="72bb0c01ed287e5c" providerId="LiveId" clId="{60054A37-D8AE-4605-9DE5-9770BF294C58}" dt="2024-05-31T00:09:27.354" v="31" actId="20577"/>
        <pc:sldMkLst>
          <pc:docMk/>
          <pc:sldMk cId="3459304936" sldId="301"/>
        </pc:sldMkLst>
        <pc:spChg chg="mod">
          <ac:chgData name="geonho kim" userId="72bb0c01ed287e5c" providerId="LiveId" clId="{60054A37-D8AE-4605-9DE5-9770BF294C58}" dt="2024-05-31T00:09:27.354" v="31" actId="20577"/>
          <ac:spMkLst>
            <pc:docMk/>
            <pc:sldMk cId="3459304936" sldId="301"/>
            <ac:spMk id="30" creationId="{8805D225-EBD6-B02D-0D7A-236C3DE497CA}"/>
          </ac:spMkLst>
        </pc:spChg>
      </pc:sldChg>
      <pc:sldChg chg="addSp delSp modSp add mod setBg">
        <pc:chgData name="geonho kim" userId="72bb0c01ed287e5c" providerId="LiveId" clId="{60054A37-D8AE-4605-9DE5-9770BF294C58}" dt="2024-05-30T23:57:45.353" v="14" actId="1076"/>
        <pc:sldMkLst>
          <pc:docMk/>
          <pc:sldMk cId="2512978933" sldId="304"/>
        </pc:sldMkLst>
        <pc:spChg chg="mod topLvl">
          <ac:chgData name="geonho kim" userId="72bb0c01ed287e5c" providerId="LiveId" clId="{60054A37-D8AE-4605-9DE5-9770BF294C58}" dt="2024-05-30T23:56:56.152" v="7" actId="207"/>
          <ac:spMkLst>
            <pc:docMk/>
            <pc:sldMk cId="2512978933" sldId="304"/>
            <ac:spMk id="5" creationId="{1B805F33-4E62-3DE7-8749-8023FCF800FA}"/>
          </ac:spMkLst>
        </pc:spChg>
        <pc:spChg chg="del topLvl">
          <ac:chgData name="geonho kim" userId="72bb0c01ed287e5c" providerId="LiveId" clId="{60054A37-D8AE-4605-9DE5-9770BF294C58}" dt="2024-05-30T23:56:42.982" v="3" actId="478"/>
          <ac:spMkLst>
            <pc:docMk/>
            <pc:sldMk cId="2512978933" sldId="304"/>
            <ac:spMk id="6" creationId="{43DAEBDC-CF4E-A142-7B5C-A683DF0BC60D}"/>
          </ac:spMkLst>
        </pc:spChg>
        <pc:spChg chg="mod topLvl">
          <ac:chgData name="geonho kim" userId="72bb0c01ed287e5c" providerId="LiveId" clId="{60054A37-D8AE-4605-9DE5-9770BF294C58}" dt="2024-05-30T23:56:56.152" v="7" actId="207"/>
          <ac:spMkLst>
            <pc:docMk/>
            <pc:sldMk cId="2512978933" sldId="304"/>
            <ac:spMk id="8" creationId="{F69F989E-1555-A399-CD40-D4E162E2B426}"/>
          </ac:spMkLst>
        </pc:spChg>
        <pc:spChg chg="del topLvl">
          <ac:chgData name="geonho kim" userId="72bb0c01ed287e5c" providerId="LiveId" clId="{60054A37-D8AE-4605-9DE5-9770BF294C58}" dt="2024-05-30T23:56:44.691" v="4" actId="478"/>
          <ac:spMkLst>
            <pc:docMk/>
            <pc:sldMk cId="2512978933" sldId="304"/>
            <ac:spMk id="9" creationId="{23F5709E-D18F-8DCF-DAA1-E941F0F29374}"/>
          </ac:spMkLst>
        </pc:spChg>
        <pc:spChg chg="add mod">
          <ac:chgData name="geonho kim" userId="72bb0c01ed287e5c" providerId="LiveId" clId="{60054A37-D8AE-4605-9DE5-9770BF294C58}" dt="2024-05-30T23:57:45.353" v="14" actId="1076"/>
          <ac:spMkLst>
            <pc:docMk/>
            <pc:sldMk cId="2512978933" sldId="304"/>
            <ac:spMk id="12" creationId="{5981CCB0-63AC-E4AE-81E2-E3E7CE867EF4}"/>
          </ac:spMkLst>
        </pc:spChg>
        <pc:spChg chg="add mod">
          <ac:chgData name="geonho kim" userId="72bb0c01ed287e5c" providerId="LiveId" clId="{60054A37-D8AE-4605-9DE5-9770BF294C58}" dt="2024-05-30T23:57:45.353" v="14" actId="1076"/>
          <ac:spMkLst>
            <pc:docMk/>
            <pc:sldMk cId="2512978933" sldId="304"/>
            <ac:spMk id="13" creationId="{63C25BE5-8910-C2CD-55E8-6CD146AF13EA}"/>
          </ac:spMkLst>
        </pc:spChg>
        <pc:grpChg chg="del">
          <ac:chgData name="geonho kim" userId="72bb0c01ed287e5c" providerId="LiveId" clId="{60054A37-D8AE-4605-9DE5-9770BF294C58}" dt="2024-05-30T23:56:42.982" v="3" actId="478"/>
          <ac:grpSpMkLst>
            <pc:docMk/>
            <pc:sldMk cId="2512978933" sldId="304"/>
            <ac:grpSpMk id="4" creationId="{FEF42994-9F63-13FC-7765-FC19A3F44906}"/>
          </ac:grpSpMkLst>
        </pc:grpChg>
        <pc:grpChg chg="del">
          <ac:chgData name="geonho kim" userId="72bb0c01ed287e5c" providerId="LiveId" clId="{60054A37-D8AE-4605-9DE5-9770BF294C58}" dt="2024-05-30T23:56:44.691" v="4" actId="478"/>
          <ac:grpSpMkLst>
            <pc:docMk/>
            <pc:sldMk cId="2512978933" sldId="304"/>
            <ac:grpSpMk id="7" creationId="{148072C9-05D2-B0D4-13B1-6B88B23855AD}"/>
          </ac:grpSpMkLst>
        </pc:grpChg>
        <pc:picChg chg="add mod">
          <ac:chgData name="geonho kim" userId="72bb0c01ed287e5c" providerId="LiveId" clId="{60054A37-D8AE-4605-9DE5-9770BF294C58}" dt="2024-05-30T23:57:45.353" v="14" actId="1076"/>
          <ac:picMkLst>
            <pc:docMk/>
            <pc:sldMk cId="2512978933" sldId="304"/>
            <ac:picMk id="10" creationId="{84768A26-A548-79CA-70F9-EBB1CB0B0DD5}"/>
          </ac:picMkLst>
        </pc:picChg>
        <pc:picChg chg="add mod">
          <ac:chgData name="geonho kim" userId="72bb0c01ed287e5c" providerId="LiveId" clId="{60054A37-D8AE-4605-9DE5-9770BF294C58}" dt="2024-05-30T23:57:45.353" v="14" actId="1076"/>
          <ac:picMkLst>
            <pc:docMk/>
            <pc:sldMk cId="2512978933" sldId="304"/>
            <ac:picMk id="11" creationId="{B866A10C-D0BD-F3E7-2C1E-32EB0908426C}"/>
          </ac:picMkLst>
        </pc:picChg>
      </pc:sldChg>
    </pc:docChg>
  </pc:docChgLst>
  <pc:docChgLst>
    <pc:chgData name="geonho kim" userId="72bb0c01ed287e5c" providerId="LiveId" clId="{49A7534C-6923-40D4-BCD3-D9CFDBE1C979}"/>
    <pc:docChg chg="undo custSel addSld delSld modSld sldOrd modMainMaster">
      <pc:chgData name="geonho kim" userId="72bb0c01ed287e5c" providerId="LiveId" clId="{49A7534C-6923-40D4-BCD3-D9CFDBE1C979}" dt="2024-05-30T22:07:36.944" v="4613" actId="1076"/>
      <pc:docMkLst>
        <pc:docMk/>
      </pc:docMkLst>
      <pc:sldChg chg="addSp delSp modSp mod">
        <pc:chgData name="geonho kim" userId="72bb0c01ed287e5c" providerId="LiveId" clId="{49A7534C-6923-40D4-BCD3-D9CFDBE1C979}" dt="2024-05-30T15:23:25.494" v="235" actId="1076"/>
        <pc:sldMkLst>
          <pc:docMk/>
          <pc:sldMk cId="1635274702" sldId="257"/>
        </pc:sldMkLst>
        <pc:spChg chg="del">
          <ac:chgData name="geonho kim" userId="72bb0c01ed287e5c" providerId="LiveId" clId="{49A7534C-6923-40D4-BCD3-D9CFDBE1C979}" dt="2024-05-30T15:10:49.534" v="4" actId="478"/>
          <ac:spMkLst>
            <pc:docMk/>
            <pc:sldMk cId="1635274702" sldId="257"/>
            <ac:spMk id="2" creationId="{D81D0DCA-41D9-0F29-2E6F-959460871C99}"/>
          </ac:spMkLst>
        </pc:spChg>
        <pc:spChg chg="mod">
          <ac:chgData name="geonho kim" userId="72bb0c01ed287e5c" providerId="LiveId" clId="{49A7534C-6923-40D4-BCD3-D9CFDBE1C979}" dt="2024-05-30T15:23:25.494" v="235" actId="1076"/>
          <ac:spMkLst>
            <pc:docMk/>
            <pc:sldMk cId="1635274702" sldId="257"/>
            <ac:spMk id="4" creationId="{A1463DC9-176E-30B9-F3D2-D1FC4CCB6E00}"/>
          </ac:spMkLst>
        </pc:spChg>
        <pc:spChg chg="add mod">
          <ac:chgData name="geonho kim" userId="72bb0c01ed287e5c" providerId="LiveId" clId="{49A7534C-6923-40D4-BCD3-D9CFDBE1C979}" dt="2024-05-30T15:10:31.629" v="1"/>
          <ac:spMkLst>
            <pc:docMk/>
            <pc:sldMk cId="1635274702" sldId="257"/>
            <ac:spMk id="5" creationId="{C076315F-7BF4-7834-6B21-8807190DC9D7}"/>
          </ac:spMkLst>
        </pc:spChg>
        <pc:spChg chg="add mod">
          <ac:chgData name="geonho kim" userId="72bb0c01ed287e5c" providerId="LiveId" clId="{49A7534C-6923-40D4-BCD3-D9CFDBE1C979}" dt="2024-05-30T15:11:39.094" v="7"/>
          <ac:spMkLst>
            <pc:docMk/>
            <pc:sldMk cId="1635274702" sldId="257"/>
            <ac:spMk id="7" creationId="{961D790A-2C79-DE3E-30FB-33F78DE43147}"/>
          </ac:spMkLst>
        </pc:spChg>
      </pc:sldChg>
      <pc:sldChg chg="modSp mod">
        <pc:chgData name="geonho kim" userId="72bb0c01ed287e5c" providerId="LiveId" clId="{49A7534C-6923-40D4-BCD3-D9CFDBE1C979}" dt="2024-05-30T15:18:02.229" v="175" actId="1076"/>
        <pc:sldMkLst>
          <pc:docMk/>
          <pc:sldMk cId="3614704085" sldId="259"/>
        </pc:sldMkLst>
        <pc:spChg chg="mod">
          <ac:chgData name="geonho kim" userId="72bb0c01ed287e5c" providerId="LiveId" clId="{49A7534C-6923-40D4-BCD3-D9CFDBE1C979}" dt="2024-05-30T15:18:02.229" v="175" actId="1076"/>
          <ac:spMkLst>
            <pc:docMk/>
            <pc:sldMk cId="3614704085" sldId="259"/>
            <ac:spMk id="7" creationId="{DEAAFEF0-15B1-5BD2-B36F-A9E9F6681D07}"/>
          </ac:spMkLst>
        </pc:spChg>
      </pc:sldChg>
      <pc:sldChg chg="modSp mod">
        <pc:chgData name="geonho kim" userId="72bb0c01ed287e5c" providerId="LiveId" clId="{49A7534C-6923-40D4-BCD3-D9CFDBE1C979}" dt="2024-05-30T15:12:55.755" v="99"/>
        <pc:sldMkLst>
          <pc:docMk/>
          <pc:sldMk cId="3535878481" sldId="260"/>
        </pc:sldMkLst>
        <pc:spChg chg="mod">
          <ac:chgData name="geonho kim" userId="72bb0c01ed287e5c" providerId="LiveId" clId="{49A7534C-6923-40D4-BCD3-D9CFDBE1C979}" dt="2024-05-30T15:12:55.755" v="99"/>
          <ac:spMkLst>
            <pc:docMk/>
            <pc:sldMk cId="3535878481" sldId="260"/>
            <ac:spMk id="7" creationId="{520D104D-2799-1AAD-000E-28652FD45B3B}"/>
          </ac:spMkLst>
        </pc:spChg>
      </pc:sldChg>
      <pc:sldChg chg="delSp modSp mod">
        <pc:chgData name="geonho kim" userId="72bb0c01ed287e5c" providerId="LiveId" clId="{49A7534C-6923-40D4-BCD3-D9CFDBE1C979}" dt="2024-05-30T15:13:38.181" v="100" actId="478"/>
        <pc:sldMkLst>
          <pc:docMk/>
          <pc:sldMk cId="488589175" sldId="262"/>
        </pc:sldMkLst>
        <pc:spChg chg="del">
          <ac:chgData name="geonho kim" userId="72bb0c01ed287e5c" providerId="LiveId" clId="{49A7534C-6923-40D4-BCD3-D9CFDBE1C979}" dt="2024-05-30T15:10:52.398" v="5" actId="478"/>
          <ac:spMkLst>
            <pc:docMk/>
            <pc:sldMk cId="488589175" sldId="262"/>
            <ac:spMk id="2" creationId="{4EF0826D-699E-1DA1-18F5-15F8DBEDDFE9}"/>
          </ac:spMkLst>
        </pc:spChg>
        <pc:spChg chg="mod">
          <ac:chgData name="geonho kim" userId="72bb0c01ed287e5c" providerId="LiveId" clId="{49A7534C-6923-40D4-BCD3-D9CFDBE1C979}" dt="2024-05-30T15:11:56.137" v="30"/>
          <ac:spMkLst>
            <pc:docMk/>
            <pc:sldMk cId="488589175" sldId="262"/>
            <ac:spMk id="13" creationId="{F524BA82-8190-BB65-EB75-7AE3E1F51236}"/>
          </ac:spMkLst>
        </pc:spChg>
        <pc:spChg chg="mod">
          <ac:chgData name="geonho kim" userId="72bb0c01ed287e5c" providerId="LiveId" clId="{49A7534C-6923-40D4-BCD3-D9CFDBE1C979}" dt="2024-05-30T15:12:37.167" v="50"/>
          <ac:spMkLst>
            <pc:docMk/>
            <pc:sldMk cId="488589175" sldId="262"/>
            <ac:spMk id="15" creationId="{01DA354F-8FF7-A69B-74C3-2E0DD902FDC5}"/>
          </ac:spMkLst>
        </pc:spChg>
        <pc:spChg chg="mod">
          <ac:chgData name="geonho kim" userId="72bb0c01ed287e5c" providerId="LiveId" clId="{49A7534C-6923-40D4-BCD3-D9CFDBE1C979}" dt="2024-05-30T15:12:42.379" v="65"/>
          <ac:spMkLst>
            <pc:docMk/>
            <pc:sldMk cId="488589175" sldId="262"/>
            <ac:spMk id="17" creationId="{971C25A1-5539-6729-3EFF-4CB018E3C4DB}"/>
          </ac:spMkLst>
        </pc:spChg>
        <pc:spChg chg="mod">
          <ac:chgData name="geonho kim" userId="72bb0c01ed287e5c" providerId="LiveId" clId="{49A7534C-6923-40D4-BCD3-D9CFDBE1C979}" dt="2024-05-30T15:12:49.665" v="81"/>
          <ac:spMkLst>
            <pc:docMk/>
            <pc:sldMk cId="488589175" sldId="262"/>
            <ac:spMk id="19" creationId="{E9A311BA-E1C8-62C6-644C-0F40819CE9CF}"/>
          </ac:spMkLst>
        </pc:spChg>
        <pc:spChg chg="del">
          <ac:chgData name="geonho kim" userId="72bb0c01ed287e5c" providerId="LiveId" clId="{49A7534C-6923-40D4-BCD3-D9CFDBE1C979}" dt="2024-05-30T15:13:38.181" v="100" actId="478"/>
          <ac:spMkLst>
            <pc:docMk/>
            <pc:sldMk cId="488589175" sldId="262"/>
            <ac:spMk id="20" creationId="{D5B2C9C0-6AC6-A05B-4BF0-D25A5708CF1F}"/>
          </ac:spMkLst>
        </pc:spChg>
      </pc:sldChg>
      <pc:sldChg chg="modSp mod">
        <pc:chgData name="geonho kim" userId="72bb0c01ed287e5c" providerId="LiveId" clId="{49A7534C-6923-40D4-BCD3-D9CFDBE1C979}" dt="2024-05-30T16:41:09.223" v="1431"/>
        <pc:sldMkLst>
          <pc:docMk/>
          <pc:sldMk cId="1921796921" sldId="263"/>
        </pc:sldMkLst>
        <pc:spChg chg="mod">
          <ac:chgData name="geonho kim" userId="72bb0c01ed287e5c" providerId="LiveId" clId="{49A7534C-6923-40D4-BCD3-D9CFDBE1C979}" dt="2024-05-30T16:41:09.223" v="1431"/>
          <ac:spMkLst>
            <pc:docMk/>
            <pc:sldMk cId="1921796921" sldId="263"/>
            <ac:spMk id="7" creationId="{F91B5C57-9C32-5FDA-C532-7549358A1644}"/>
          </ac:spMkLst>
        </pc:spChg>
      </pc:sldChg>
      <pc:sldChg chg="modSp mod">
        <pc:chgData name="geonho kim" userId="72bb0c01ed287e5c" providerId="LiveId" clId="{49A7534C-6923-40D4-BCD3-D9CFDBE1C979}" dt="2024-05-30T16:36:12.388" v="1414" actId="1076"/>
        <pc:sldMkLst>
          <pc:docMk/>
          <pc:sldMk cId="1028794635" sldId="264"/>
        </pc:sldMkLst>
        <pc:spChg chg="mod">
          <ac:chgData name="geonho kim" userId="72bb0c01ed287e5c" providerId="LiveId" clId="{49A7534C-6923-40D4-BCD3-D9CFDBE1C979}" dt="2024-05-30T16:36:12.388" v="1414" actId="1076"/>
          <ac:spMkLst>
            <pc:docMk/>
            <pc:sldMk cId="1028794635" sldId="264"/>
            <ac:spMk id="2" creationId="{6347A1BB-A20D-7142-A4C6-E522D526BE4E}"/>
          </ac:spMkLst>
        </pc:spChg>
      </pc:sldChg>
      <pc:sldChg chg="modSp mod">
        <pc:chgData name="geonho kim" userId="72bb0c01ed287e5c" providerId="LiveId" clId="{49A7534C-6923-40D4-BCD3-D9CFDBE1C979}" dt="2024-05-30T15:29:32.628" v="387"/>
        <pc:sldMkLst>
          <pc:docMk/>
          <pc:sldMk cId="2827268480" sldId="266"/>
        </pc:sldMkLst>
        <pc:spChg chg="mod">
          <ac:chgData name="geonho kim" userId="72bb0c01ed287e5c" providerId="LiveId" clId="{49A7534C-6923-40D4-BCD3-D9CFDBE1C979}" dt="2024-05-30T15:29:32.628" v="387"/>
          <ac:spMkLst>
            <pc:docMk/>
            <pc:sldMk cId="2827268480" sldId="266"/>
            <ac:spMk id="8" creationId="{E93889A7-6CB7-D1D0-0B78-85F4D47CA7C5}"/>
          </ac:spMkLst>
        </pc:spChg>
      </pc:sldChg>
      <pc:sldChg chg="modSp del mod">
        <pc:chgData name="geonho kim" userId="72bb0c01ed287e5c" providerId="LiveId" clId="{49A7534C-6923-40D4-BCD3-D9CFDBE1C979}" dt="2024-05-30T16:05:20.678" v="1086" actId="47"/>
        <pc:sldMkLst>
          <pc:docMk/>
          <pc:sldMk cId="395376067" sldId="275"/>
        </pc:sldMkLst>
        <pc:spChg chg="mod">
          <ac:chgData name="geonho kim" userId="72bb0c01ed287e5c" providerId="LiveId" clId="{49A7534C-6923-40D4-BCD3-D9CFDBE1C979}" dt="2024-05-30T15:32:46.790" v="396" actId="20577"/>
          <ac:spMkLst>
            <pc:docMk/>
            <pc:sldMk cId="395376067" sldId="275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21:18.471" v="194"/>
          <ac:spMkLst>
            <pc:docMk/>
            <pc:sldMk cId="395376067" sldId="275"/>
            <ac:spMk id="8" creationId="{0FEEF232-FA1B-8440-C01E-88DD8F64BC0B}"/>
          </ac:spMkLst>
        </pc:spChg>
        <pc:spChg chg="mod">
          <ac:chgData name="geonho kim" userId="72bb0c01ed287e5c" providerId="LiveId" clId="{49A7534C-6923-40D4-BCD3-D9CFDBE1C979}" dt="2024-05-30T15:22:38.877" v="233"/>
          <ac:spMkLst>
            <pc:docMk/>
            <pc:sldMk cId="395376067" sldId="275"/>
            <ac:spMk id="9" creationId="{FC88DE93-B542-72FF-C1D5-E3C1D5838B5B}"/>
          </ac:spMkLst>
        </pc:spChg>
      </pc:sldChg>
      <pc:sldChg chg="modSp mod">
        <pc:chgData name="geonho kim" userId="72bb0c01ed287e5c" providerId="LiveId" clId="{49A7534C-6923-40D4-BCD3-D9CFDBE1C979}" dt="2024-05-30T15:24:42.562" v="256" actId="1076"/>
        <pc:sldMkLst>
          <pc:docMk/>
          <pc:sldMk cId="156189897" sldId="276"/>
        </pc:sldMkLst>
        <pc:spChg chg="mod">
          <ac:chgData name="geonho kim" userId="72bb0c01ed287e5c" providerId="LiveId" clId="{49A7534C-6923-40D4-BCD3-D9CFDBE1C979}" dt="2024-05-30T15:23:47.465" v="236"/>
          <ac:spMkLst>
            <pc:docMk/>
            <pc:sldMk cId="156189897" sldId="276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24:31.352" v="254"/>
          <ac:spMkLst>
            <pc:docMk/>
            <pc:sldMk cId="156189897" sldId="276"/>
            <ac:spMk id="50" creationId="{59933245-669F-18B5-8936-0FA4BEC44776}"/>
          </ac:spMkLst>
        </pc:spChg>
        <pc:cxnChg chg="mod">
          <ac:chgData name="geonho kim" userId="72bb0c01ed287e5c" providerId="LiveId" clId="{49A7534C-6923-40D4-BCD3-D9CFDBE1C979}" dt="2024-05-30T15:24:42.562" v="256" actId="1076"/>
          <ac:cxnSpMkLst>
            <pc:docMk/>
            <pc:sldMk cId="156189897" sldId="276"/>
            <ac:cxnSpMk id="49" creationId="{ECD3E47C-6CD2-75A6-AB73-7E3BB33740BE}"/>
          </ac:cxnSpMkLst>
        </pc:cxnChg>
      </pc:sldChg>
      <pc:sldChg chg="modSp mod">
        <pc:chgData name="geonho kim" userId="72bb0c01ed287e5c" providerId="LiveId" clId="{49A7534C-6923-40D4-BCD3-D9CFDBE1C979}" dt="2024-05-30T15:40:54.423" v="464"/>
        <pc:sldMkLst>
          <pc:docMk/>
          <pc:sldMk cId="872522191" sldId="278"/>
        </pc:sldMkLst>
        <pc:spChg chg="mod">
          <ac:chgData name="geonho kim" userId="72bb0c01ed287e5c" providerId="LiveId" clId="{49A7534C-6923-40D4-BCD3-D9CFDBE1C979}" dt="2024-05-30T15:25:33.828" v="275"/>
          <ac:spMkLst>
            <pc:docMk/>
            <pc:sldMk cId="872522191" sldId="278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40:54.423" v="464"/>
          <ac:spMkLst>
            <pc:docMk/>
            <pc:sldMk cId="872522191" sldId="278"/>
            <ac:spMk id="13" creationId="{A07257A7-B799-EE07-1836-FA72B05010DA}"/>
          </ac:spMkLst>
        </pc:spChg>
        <pc:spChg chg="mod">
          <ac:chgData name="geonho kim" userId="72bb0c01ed287e5c" providerId="LiveId" clId="{49A7534C-6923-40D4-BCD3-D9CFDBE1C979}" dt="2024-05-30T15:26:48.007" v="357"/>
          <ac:spMkLst>
            <pc:docMk/>
            <pc:sldMk cId="872522191" sldId="278"/>
            <ac:spMk id="16" creationId="{8163C5D8-B9FD-62AB-D60E-4FA3C42D6F82}"/>
          </ac:spMkLst>
        </pc:spChg>
        <pc:spChg chg="mod">
          <ac:chgData name="geonho kim" userId="72bb0c01ed287e5c" providerId="LiveId" clId="{49A7534C-6923-40D4-BCD3-D9CFDBE1C979}" dt="2024-05-30T15:26:39.498" v="340"/>
          <ac:spMkLst>
            <pc:docMk/>
            <pc:sldMk cId="872522191" sldId="278"/>
            <ac:spMk id="17" creationId="{B4F73211-BD0F-6627-C335-C59BF702EF5F}"/>
          </ac:spMkLst>
        </pc:spChg>
        <pc:spChg chg="mod">
          <ac:chgData name="geonho kim" userId="72bb0c01ed287e5c" providerId="LiveId" clId="{49A7534C-6923-40D4-BCD3-D9CFDBE1C979}" dt="2024-05-30T15:26:39.282" v="339"/>
          <ac:spMkLst>
            <pc:docMk/>
            <pc:sldMk cId="872522191" sldId="278"/>
            <ac:spMk id="18" creationId="{71BAF888-543A-B066-FF1F-BA22D65C391E}"/>
          </ac:spMkLst>
        </pc:spChg>
        <pc:spChg chg="mod">
          <ac:chgData name="geonho kim" userId="72bb0c01ed287e5c" providerId="LiveId" clId="{49A7534C-6923-40D4-BCD3-D9CFDBE1C979}" dt="2024-05-30T15:26:36.537" v="325"/>
          <ac:spMkLst>
            <pc:docMk/>
            <pc:sldMk cId="872522191" sldId="278"/>
            <ac:spMk id="19" creationId="{88CDAAC0-DEEF-73CE-0E4D-01A4192A8F73}"/>
          </ac:spMkLst>
        </pc:spChg>
        <pc:spChg chg="mod">
          <ac:chgData name="geonho kim" userId="72bb0c01ed287e5c" providerId="LiveId" clId="{49A7534C-6923-40D4-BCD3-D9CFDBE1C979}" dt="2024-05-30T15:26:36.285" v="324"/>
          <ac:spMkLst>
            <pc:docMk/>
            <pc:sldMk cId="872522191" sldId="278"/>
            <ac:spMk id="20" creationId="{54CBD7C9-5754-B244-FBBD-FAF9ACAC3826}"/>
          </ac:spMkLst>
        </pc:spChg>
      </pc:sldChg>
      <pc:sldChg chg="addSp delSp modSp mod ord">
        <pc:chgData name="geonho kim" userId="72bb0c01ed287e5c" providerId="LiveId" clId="{49A7534C-6923-40D4-BCD3-D9CFDBE1C979}" dt="2024-05-30T21:59:46.297" v="4525"/>
        <pc:sldMkLst>
          <pc:docMk/>
          <pc:sldMk cId="3311235906" sldId="282"/>
        </pc:sldMkLst>
        <pc:spChg chg="mod">
          <ac:chgData name="geonho kim" userId="72bb0c01ed287e5c" providerId="LiveId" clId="{49A7534C-6923-40D4-BCD3-D9CFDBE1C979}" dt="2024-05-30T20:32:28.825" v="1631" actId="20577"/>
          <ac:spMkLst>
            <pc:docMk/>
            <pc:sldMk cId="3311235906" sldId="282"/>
            <ac:spMk id="4" creationId="{9EFEF442-2E39-E8A3-0720-B4AF147BC24A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5" creationId="{E13CE72D-40D6-0B77-5872-132CE06243B2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6" creationId="{9B454B49-F4CC-67C1-92E9-8549C68219A9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7" creationId="{A8497DAC-A692-1238-8966-1E99AAC48DE2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8" creationId="{2F7E20B8-C55C-CFEE-EB2F-5B0003B61F09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1" creationId="{F7E56405-40D1-E451-0B84-6229A0060058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4" creationId="{554C20AC-6274-3DCB-B26E-FCEC4DE2BC76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7" creationId="{CD1DA438-AD87-36EA-9012-8EA04D17D031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8" creationId="{2AF5B935-7602-9902-917D-FDFCCBAB61F5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9" creationId="{F32E47CA-86D7-3665-160D-203ADF8B3931}"/>
          </ac:spMkLst>
        </pc:spChg>
        <pc:spChg chg="mod ord">
          <ac:chgData name="geonho kim" userId="72bb0c01ed287e5c" providerId="LiveId" clId="{49A7534C-6923-40D4-BCD3-D9CFDBE1C979}" dt="2024-05-30T21:23:50.845" v="3343" actId="167"/>
          <ac:spMkLst>
            <pc:docMk/>
            <pc:sldMk cId="3311235906" sldId="282"/>
            <ac:spMk id="57" creationId="{30F59C3B-AB29-EB53-CC76-218B9C17E398}"/>
          </ac:spMkLst>
        </pc:spChg>
        <pc:spChg chg="mod">
          <ac:chgData name="geonho kim" userId="72bb0c01ed287e5c" providerId="LiveId" clId="{49A7534C-6923-40D4-BCD3-D9CFDBE1C979}" dt="2024-05-30T21:23:53.944" v="3345" actId="1076"/>
          <ac:spMkLst>
            <pc:docMk/>
            <pc:sldMk cId="3311235906" sldId="282"/>
            <ac:spMk id="58" creationId="{772C969C-D4B5-E47C-A1FE-78CCB698A48C}"/>
          </ac:spMkLst>
        </pc:spChg>
        <pc:spChg chg="add del">
          <ac:chgData name="geonho kim" userId="72bb0c01ed287e5c" providerId="LiveId" clId="{49A7534C-6923-40D4-BCD3-D9CFDBE1C979}" dt="2024-05-30T20:33:28.627" v="1638" actId="478"/>
          <ac:spMkLst>
            <pc:docMk/>
            <pc:sldMk cId="3311235906" sldId="282"/>
            <ac:spMk id="59" creationId="{08887EDC-89E7-5B90-3579-48689B005260}"/>
          </ac:spMkLst>
        </pc:s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20" creationId="{1604E800-1073-1930-4D62-A878550302BE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3" creationId="{D2FFBDC9-86A9-E887-E44D-98C636BE9A00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6" creationId="{E21491AE-9F7A-992A-76AB-BCE04DF9D3C1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9" creationId="{E41FE8B5-492E-3A24-BFCB-68B0844760F9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2" creationId="{C10C8CBF-ABFE-493C-50EC-30BA41436F6D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5" creationId="{2AB17BE8-3C5D-8F2C-6A62-259199E149B6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8" creationId="{E30148D4-6DF8-EF8A-BDC9-C13682702E18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51" creationId="{937242B7-0F3B-F04C-5497-B63AD0E25AEF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54" creationId="{3B14BDD7-BA47-D532-C1D7-51423FB73707}"/>
          </ac:grpSpMkLst>
        </pc:grp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9" creationId="{9FD8E4AA-29A8-49A6-F365-1C65F963BD80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0" creationId="{AFDDFCE6-CD47-EBE8-06C5-444DCD898A63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2" creationId="{12511939-9CFD-95EB-1AF2-2BBF46BB572F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3" creationId="{51F025CF-53A3-B8A6-3C3E-55CB8F939841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5" creationId="{4464770C-3FA8-5C6B-59C7-6DB55309F5F9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6" creationId="{4BDBF678-BA93-3445-AFE9-D8FB9C774325}"/>
          </ac:cxnSpMkLst>
        </pc:cxnChg>
      </pc:sldChg>
      <pc:sldChg chg="modSp add mod">
        <pc:chgData name="geonho kim" userId="72bb0c01ed287e5c" providerId="LiveId" clId="{49A7534C-6923-40D4-BCD3-D9CFDBE1C979}" dt="2024-05-30T16:37:52.514" v="1422" actId="14100"/>
        <pc:sldMkLst>
          <pc:docMk/>
          <pc:sldMk cId="3105077685" sldId="290"/>
        </pc:sldMkLst>
        <pc:spChg chg="mod">
          <ac:chgData name="geonho kim" userId="72bb0c01ed287e5c" providerId="LiveId" clId="{49A7534C-6923-40D4-BCD3-D9CFDBE1C979}" dt="2024-05-30T15:39:17.174" v="402" actId="6549"/>
          <ac:spMkLst>
            <pc:docMk/>
            <pc:sldMk cId="3105077685" sldId="290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16:35:59.986" v="1397"/>
          <ac:spMkLst>
            <pc:docMk/>
            <pc:sldMk cId="3105077685" sldId="290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37:52.514" v="1422" actId="14100"/>
          <ac:spMkLst>
            <pc:docMk/>
            <pc:sldMk cId="3105077685" sldId="290"/>
            <ac:spMk id="5" creationId="{C4F6FD9A-4343-9C66-B966-192DE8475229}"/>
          </ac:spMkLst>
        </pc:spChg>
        <pc:spChg chg="mod">
          <ac:chgData name="geonho kim" userId="72bb0c01ed287e5c" providerId="LiveId" clId="{49A7534C-6923-40D4-BCD3-D9CFDBE1C979}" dt="2024-05-30T16:37:52.095" v="1421" actId="404"/>
          <ac:spMkLst>
            <pc:docMk/>
            <pc:sldMk cId="3105077685" sldId="290"/>
            <ac:spMk id="33" creationId="{BA065F87-CA45-B77A-B35D-399225EE9881}"/>
          </ac:spMkLst>
        </pc:spChg>
      </pc:sldChg>
      <pc:sldChg chg="addSp delSp modSp add del mod">
        <pc:chgData name="geonho kim" userId="72bb0c01ed287e5c" providerId="LiveId" clId="{49A7534C-6923-40D4-BCD3-D9CFDBE1C979}" dt="2024-05-30T16:24:10.795" v="1185" actId="47"/>
        <pc:sldMkLst>
          <pc:docMk/>
          <pc:sldMk cId="415254355" sldId="291"/>
        </pc:sldMkLst>
        <pc:spChg chg="mod">
          <ac:chgData name="geonho kim" userId="72bb0c01ed287e5c" providerId="LiveId" clId="{49A7534C-6923-40D4-BCD3-D9CFDBE1C979}" dt="2024-05-30T15:54:05.830" v="565"/>
          <ac:spMkLst>
            <pc:docMk/>
            <pc:sldMk cId="415254355" sldId="291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15:54:18.668" v="566" actId="478"/>
          <ac:spMkLst>
            <pc:docMk/>
            <pc:sldMk cId="415254355" sldId="291"/>
            <ac:spMk id="5" creationId="{2465DE71-6D4F-FCDD-06BD-BCE94E89CF64}"/>
          </ac:spMkLst>
        </pc:spChg>
        <pc:spChg chg="del mod ord">
          <ac:chgData name="geonho kim" userId="72bb0c01ed287e5c" providerId="LiveId" clId="{49A7534C-6923-40D4-BCD3-D9CFDBE1C979}" dt="2024-05-30T16:20:02.478" v="1153" actId="478"/>
          <ac:spMkLst>
            <pc:docMk/>
            <pc:sldMk cId="415254355" sldId="291"/>
            <ac:spMk id="6" creationId="{C766D4A2-C27E-F538-FEE4-3752355F26D2}"/>
          </ac:spMkLst>
        </pc:spChg>
        <pc:spChg chg="del">
          <ac:chgData name="geonho kim" userId="72bb0c01ed287e5c" providerId="LiveId" clId="{49A7534C-6923-40D4-BCD3-D9CFDBE1C979}" dt="2024-05-30T16:20:03.672" v="1154" actId="478"/>
          <ac:spMkLst>
            <pc:docMk/>
            <pc:sldMk cId="415254355" sldId="291"/>
            <ac:spMk id="7" creationId="{BBBDB582-3841-0AF4-E29F-C78076681407}"/>
          </ac:spMkLst>
        </pc:spChg>
        <pc:spChg chg="del">
          <ac:chgData name="geonho kim" userId="72bb0c01ed287e5c" providerId="LiveId" clId="{49A7534C-6923-40D4-BCD3-D9CFDBE1C979}" dt="2024-05-30T15:54:18.668" v="566" actId="478"/>
          <ac:spMkLst>
            <pc:docMk/>
            <pc:sldMk cId="415254355" sldId="291"/>
            <ac:spMk id="8" creationId="{0FEEF232-FA1B-8440-C01E-88DD8F64BC0B}"/>
          </ac:spMkLst>
        </pc:spChg>
        <pc:spChg chg="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9" creationId="{FC88DE93-B542-72FF-C1D5-E3C1D5838B5B}"/>
          </ac:spMkLst>
        </pc:spChg>
        <pc:spChg chg="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10" creationId="{18271836-4B2A-080D-35A6-FC7CC5B9E7B7}"/>
          </ac:spMkLst>
        </pc:spChg>
        <pc:spChg chg="add del mod">
          <ac:chgData name="geonho kim" userId="72bb0c01ed287e5c" providerId="LiveId" clId="{49A7534C-6923-40D4-BCD3-D9CFDBE1C979}" dt="2024-05-30T15:54:43.859" v="571" actId="478"/>
          <ac:spMkLst>
            <pc:docMk/>
            <pc:sldMk cId="415254355" sldId="291"/>
            <ac:spMk id="14" creationId="{D1556253-E047-89A0-06E0-9AE0CCA6F7CE}"/>
          </ac:spMkLst>
        </pc:spChg>
        <pc:spChg chg="add del mod">
          <ac:chgData name="geonho kim" userId="72bb0c01ed287e5c" providerId="LiveId" clId="{49A7534C-6923-40D4-BCD3-D9CFDBE1C979}" dt="2024-05-30T16:00:29.512" v="855" actId="478"/>
          <ac:spMkLst>
            <pc:docMk/>
            <pc:sldMk cId="415254355" sldId="291"/>
            <ac:spMk id="15" creationId="{E2862341-7758-CD1E-6291-7EF77AD93AED}"/>
          </ac:spMkLst>
        </pc:spChg>
        <pc:spChg chg="add del">
          <ac:chgData name="geonho kim" userId="72bb0c01ed287e5c" providerId="LiveId" clId="{49A7534C-6923-40D4-BCD3-D9CFDBE1C979}" dt="2024-05-30T15:58:29.771" v="719" actId="22"/>
          <ac:spMkLst>
            <pc:docMk/>
            <pc:sldMk cId="415254355" sldId="291"/>
            <ac:spMk id="17" creationId="{25E2F1D3-197B-B3D7-319E-299CE5A5C366}"/>
          </ac:spMkLst>
        </pc:spChg>
        <pc:spChg chg="add del mod ord">
          <ac:chgData name="geonho kim" userId="72bb0c01ed287e5c" providerId="LiveId" clId="{49A7534C-6923-40D4-BCD3-D9CFDBE1C979}" dt="2024-05-30T16:00:45.699" v="860" actId="478"/>
          <ac:spMkLst>
            <pc:docMk/>
            <pc:sldMk cId="415254355" sldId="291"/>
            <ac:spMk id="18" creationId="{5B30E9D0-FB7E-0835-5AAA-C370D0B8CB77}"/>
          </ac:spMkLst>
        </pc:spChg>
        <pc:spChg chg="add del mod">
          <ac:chgData name="geonho kim" userId="72bb0c01ed287e5c" providerId="LiveId" clId="{49A7534C-6923-40D4-BCD3-D9CFDBE1C979}" dt="2024-05-30T16:00:51.268" v="862" actId="478"/>
          <ac:spMkLst>
            <pc:docMk/>
            <pc:sldMk cId="415254355" sldId="291"/>
            <ac:spMk id="19" creationId="{C6E9E9ED-F628-D7D4-A894-9F90E4169C23}"/>
          </ac:spMkLst>
        </pc:spChg>
        <pc:spChg chg="add del mod">
          <ac:chgData name="geonho kim" userId="72bb0c01ed287e5c" providerId="LiveId" clId="{49A7534C-6923-40D4-BCD3-D9CFDBE1C979}" dt="2024-05-30T16:20:04.171" v="1155" actId="478"/>
          <ac:spMkLst>
            <pc:docMk/>
            <pc:sldMk cId="415254355" sldId="291"/>
            <ac:spMk id="21" creationId="{C55C56ED-7995-9E1B-DBD1-2A784C028382}"/>
          </ac:spMkLst>
        </pc:spChg>
        <pc:spChg chg="add 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22" creationId="{CD9BDBDC-37FB-7CDA-297A-7DF100C5A658}"/>
          </ac:spMkLst>
        </pc:spChg>
        <pc:spChg chg="add del">
          <ac:chgData name="geonho kim" userId="72bb0c01ed287e5c" providerId="LiveId" clId="{49A7534C-6923-40D4-BCD3-D9CFDBE1C979}" dt="2024-05-30T16:04:56.361" v="1077" actId="22"/>
          <ac:spMkLst>
            <pc:docMk/>
            <pc:sldMk cId="415254355" sldId="291"/>
            <ac:spMk id="25" creationId="{6BC45D2E-136C-40E7-1659-B00810A6E8BB}"/>
          </ac:spMkLst>
        </pc:spChg>
        <pc:picChg chg="add del mod">
          <ac:chgData name="geonho kim" userId="72bb0c01ed287e5c" providerId="LiveId" clId="{49A7534C-6923-40D4-BCD3-D9CFDBE1C979}" dt="2024-05-30T16:21:53.064" v="1156" actId="478"/>
          <ac:picMkLst>
            <pc:docMk/>
            <pc:sldMk cId="415254355" sldId="291"/>
            <ac:picMk id="27" creationId="{97F64321-B03A-267E-635E-1F0CCD25C6B3}"/>
          </ac:picMkLst>
        </pc:picChg>
        <pc:picChg chg="add del mod">
          <ac:chgData name="geonho kim" userId="72bb0c01ed287e5c" providerId="LiveId" clId="{49A7534C-6923-40D4-BCD3-D9CFDBE1C979}" dt="2024-05-30T16:23:24.087" v="1163" actId="478"/>
          <ac:picMkLst>
            <pc:docMk/>
            <pc:sldMk cId="415254355" sldId="291"/>
            <ac:picMk id="29" creationId="{09C520C4-D994-F704-DEF4-572863C44E0A}"/>
          </ac:picMkLst>
        </pc:picChg>
        <pc:cxnChg chg="del">
          <ac:chgData name="geonho kim" userId="72bb0c01ed287e5c" providerId="LiveId" clId="{49A7534C-6923-40D4-BCD3-D9CFDBE1C979}" dt="2024-05-30T15:54:18.668" v="566" actId="478"/>
          <ac:cxnSpMkLst>
            <pc:docMk/>
            <pc:sldMk cId="415254355" sldId="291"/>
            <ac:cxnSpMk id="11" creationId="{F8C578B9-BE39-4ED7-602D-599526FC3980}"/>
          </ac:cxnSpMkLst>
        </pc:cxnChg>
        <pc:cxnChg chg="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12" creationId="{160E155F-DFB5-C5EF-7DDD-3079768FC6EE}"/>
          </ac:cxnSpMkLst>
        </pc:cxnChg>
        <pc:cxnChg chg="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13" creationId="{9971DFEE-295C-635D-D79B-725F3B15FF7C}"/>
          </ac:cxnSpMkLst>
        </pc:cxnChg>
        <pc:cxnChg chg="add 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20" creationId="{4CF39BEB-60EF-7A8C-CD1D-BCB527EFD8D7}"/>
          </ac:cxnSpMkLst>
        </pc:cxnChg>
        <pc:cxnChg chg="add 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23" creationId="{900FB408-5F9B-571F-9CBA-77A67FEE53B2}"/>
          </ac:cxnSpMkLst>
        </pc:cxnChg>
      </pc:sldChg>
      <pc:sldChg chg="modSp add del mod">
        <pc:chgData name="geonho kim" userId="72bb0c01ed287e5c" providerId="LiveId" clId="{49A7534C-6923-40D4-BCD3-D9CFDBE1C979}" dt="2024-05-30T16:05:22.628" v="1087" actId="47"/>
        <pc:sldMkLst>
          <pc:docMk/>
          <pc:sldMk cId="2720933191" sldId="292"/>
        </pc:sldMkLst>
        <pc:spChg chg="mod">
          <ac:chgData name="geonho kim" userId="72bb0c01ed287e5c" providerId="LiveId" clId="{49A7534C-6923-40D4-BCD3-D9CFDBE1C979}" dt="2024-05-30T15:49:37.526" v="502"/>
          <ac:spMkLst>
            <pc:docMk/>
            <pc:sldMk cId="2720933191" sldId="292"/>
            <ac:spMk id="4" creationId="{9EFEF442-2E39-E8A3-0720-B4AF147BC24A}"/>
          </ac:spMkLst>
        </pc:spChg>
      </pc:sldChg>
      <pc:sldChg chg="delSp modSp add del mod">
        <pc:chgData name="geonho kim" userId="72bb0c01ed287e5c" providerId="LiveId" clId="{49A7534C-6923-40D4-BCD3-D9CFDBE1C979}" dt="2024-05-30T16:01:04.445" v="864" actId="47"/>
        <pc:sldMkLst>
          <pc:docMk/>
          <pc:sldMk cId="417293379" sldId="293"/>
        </pc:sldMkLst>
        <pc:spChg chg="mod">
          <ac:chgData name="geonho kim" userId="72bb0c01ed287e5c" providerId="LiveId" clId="{49A7534C-6923-40D4-BCD3-D9CFDBE1C979}" dt="2024-05-30T15:59:56.019" v="801"/>
          <ac:spMkLst>
            <pc:docMk/>
            <pc:sldMk cId="417293379" sldId="293"/>
            <ac:spMk id="10" creationId="{18271836-4B2A-080D-35A6-FC7CC5B9E7B7}"/>
          </ac:spMkLst>
        </pc:spChg>
        <pc:spChg chg="del">
          <ac:chgData name="geonho kim" userId="72bb0c01ed287e5c" providerId="LiveId" clId="{49A7534C-6923-40D4-BCD3-D9CFDBE1C979}" dt="2024-05-30T15:58:45.258" v="748" actId="478"/>
          <ac:spMkLst>
            <pc:docMk/>
            <pc:sldMk cId="417293379" sldId="293"/>
            <ac:spMk id="15" creationId="{E2862341-7758-CD1E-6291-7EF77AD93AED}"/>
          </ac:spMkLst>
        </pc:spChg>
      </pc:sldChg>
      <pc:sldChg chg="addSp delSp modSp add del mod">
        <pc:chgData name="geonho kim" userId="72bb0c01ed287e5c" providerId="LiveId" clId="{49A7534C-6923-40D4-BCD3-D9CFDBE1C979}" dt="2024-05-30T15:53:58.966" v="553" actId="47"/>
        <pc:sldMkLst>
          <pc:docMk/>
          <pc:sldMk cId="2783234830" sldId="293"/>
        </pc:sldMkLst>
        <pc:spChg chg="mod">
          <ac:chgData name="geonho kim" userId="72bb0c01ed287e5c" providerId="LiveId" clId="{49A7534C-6923-40D4-BCD3-D9CFDBE1C979}" dt="2024-05-30T15:50:58.034" v="507"/>
          <ac:spMkLst>
            <pc:docMk/>
            <pc:sldMk cId="2783234830" sldId="293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15:51:02.492" v="528"/>
          <ac:spMkLst>
            <pc:docMk/>
            <pc:sldMk cId="2783234830" sldId="293"/>
            <ac:spMk id="4" creationId="{9EFEF442-2E39-E8A3-0720-B4AF147BC24A}"/>
          </ac:spMkLst>
        </pc:spChg>
        <pc:spChg chg="add del mod">
          <ac:chgData name="geonho kim" userId="72bb0c01ed287e5c" providerId="LiveId" clId="{49A7534C-6923-40D4-BCD3-D9CFDBE1C979}" dt="2024-05-30T15:51:36.597" v="538" actId="478"/>
          <ac:spMkLst>
            <pc:docMk/>
            <pc:sldMk cId="2783234830" sldId="293"/>
            <ac:spMk id="5" creationId="{53D27B6D-6F53-C09A-C932-19C930CB4AC9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7" creationId="{D93348D0-ECFF-F7C1-6E4C-077DBCF83642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8" creationId="{590C5B6E-2CBC-746E-F069-B5BB619665A0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9" creationId="{9A4F39BE-6D01-01A7-C646-C1D3BFF01F04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40" creationId="{F293C1F4-EF71-F1C7-03C2-F6116436D2B9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1" creationId="{A803FEE5-7623-E64D-C5B1-3444812144CA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2" creationId="{9F25020D-455E-2C69-A291-3EEF944E533C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3" creationId="{8FF90B76-082A-D25D-8A28-255EA3ACFAB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4" creationId="{A46A78BB-9051-8B38-93C6-50C7651D1B6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5" creationId="{00E25161-287F-1340-A03A-714E3BC1ECEE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6" creationId="{E3986248-F854-5013-9A89-9B97EEE2B22C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7" creationId="{43C9C62B-A11C-7D4F-87E1-1E45AFF8AFB0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8" creationId="{BA1FFA42-F684-F83E-FE3C-431FA288C15C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9" creationId="{5346D0D1-7AE9-994C-70CF-80AB8FB2C7D3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50" creationId="{8771FB02-1422-2624-0CD1-D6E4E4857033}"/>
          </ac:spMkLst>
        </pc:spChg>
        <pc:spChg chg="mod">
          <ac:chgData name="geonho kim" userId="72bb0c01ed287e5c" providerId="LiveId" clId="{49A7534C-6923-40D4-BCD3-D9CFDBE1C979}" dt="2024-05-30T15:53:27.904" v="550" actId="1076"/>
          <ac:spMkLst>
            <pc:docMk/>
            <pc:sldMk cId="2783234830" sldId="293"/>
            <ac:spMk id="72" creationId="{588709E1-A552-EF67-402B-9B843E4DDC78}"/>
          </ac:spMkLst>
        </pc:spChg>
        <pc:spChg chg="del mod">
          <ac:chgData name="geonho kim" userId="72bb0c01ed287e5c" providerId="LiveId" clId="{49A7534C-6923-40D4-BCD3-D9CFDBE1C979}" dt="2024-05-30T15:53:15.491" v="545" actId="478"/>
          <ac:spMkLst>
            <pc:docMk/>
            <pc:sldMk cId="2783234830" sldId="293"/>
            <ac:spMk id="73" creationId="{B3DC2E5F-4806-146F-ED90-424373D1C274}"/>
          </ac:spMkLst>
        </pc:spChg>
        <pc:spChg chg="mod">
          <ac:chgData name="geonho kim" userId="72bb0c01ed287e5c" providerId="LiveId" clId="{49A7534C-6923-40D4-BCD3-D9CFDBE1C979}" dt="2024-05-30T15:53:31.303" v="552" actId="1076"/>
          <ac:spMkLst>
            <pc:docMk/>
            <pc:sldMk cId="2783234830" sldId="293"/>
            <ac:spMk id="74" creationId="{77CA9B90-FDFC-F57F-2F04-26981FE83448}"/>
          </ac:spMkLst>
        </pc:spChg>
        <pc:spChg chg="mod">
          <ac:chgData name="geonho kim" userId="72bb0c01ed287e5c" providerId="LiveId" clId="{49A7534C-6923-40D4-BCD3-D9CFDBE1C979}" dt="2024-05-30T15:53:27.904" v="550" actId="1076"/>
          <ac:spMkLst>
            <pc:docMk/>
            <pc:sldMk cId="2783234830" sldId="293"/>
            <ac:spMk id="75" creationId="{FEB334D6-28E3-72B4-C7AE-3B88E8F8FAD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6" creationId="{354134B0-2DF7-1817-2C3F-088F8A1E9B88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7" creationId="{B6FD3650-7076-37A3-FFA1-3F2967EC1E41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8" creationId="{E3C4CB36-E8FE-848E-A7D0-009C8A0D5C3B}"/>
          </ac:spMkLst>
        </pc:s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3" creationId="{40387665-972A-0038-9506-AEB9A9435862}"/>
          </ac:grpSpMkLst>
        </pc:gr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6" creationId="{D039FE2C-0296-3F10-19A9-9217822437DD}"/>
          </ac:grpSpMkLst>
        </pc:gr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9" creationId="{2E6C593D-081F-C3E7-CD7A-95D6CD389FFE}"/>
          </ac:grpSpMkLst>
        </pc:grpChg>
        <pc:cxnChg chg="del">
          <ac:chgData name="geonho kim" userId="72bb0c01ed287e5c" providerId="LiveId" clId="{49A7534C-6923-40D4-BCD3-D9CFDBE1C979}" dt="2024-05-30T15:51:06.834" v="530" actId="478"/>
          <ac:cxnSpMkLst>
            <pc:docMk/>
            <pc:sldMk cId="2783234830" sldId="293"/>
            <ac:cxnSpMk id="21" creationId="{23F81204-86FF-AF7D-18D8-D5256D7E4DED}"/>
          </ac:cxnSpMkLst>
        </pc:cxnChg>
      </pc:sldChg>
      <pc:sldChg chg="modSp add mod">
        <pc:chgData name="geonho kim" userId="72bb0c01ed287e5c" providerId="LiveId" clId="{49A7534C-6923-40D4-BCD3-D9CFDBE1C979}" dt="2024-05-30T16:05:46.331" v="1105"/>
        <pc:sldMkLst>
          <pc:docMk/>
          <pc:sldMk cId="4255494796" sldId="294"/>
        </pc:sldMkLst>
        <pc:spChg chg="mod">
          <ac:chgData name="geonho kim" userId="72bb0c01ed287e5c" providerId="LiveId" clId="{49A7534C-6923-40D4-BCD3-D9CFDBE1C979}" dt="2024-05-30T16:05:46.331" v="1105"/>
          <ac:spMkLst>
            <pc:docMk/>
            <pc:sldMk cId="4255494796" sldId="294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02:11.408" v="921" actId="20577"/>
          <ac:spMkLst>
            <pc:docMk/>
            <pc:sldMk cId="4255494796" sldId="294"/>
            <ac:spMk id="10" creationId="{18271836-4B2A-080D-35A6-FC7CC5B9E7B7}"/>
          </ac:spMkLst>
        </pc:spChg>
      </pc:sldChg>
      <pc:sldChg chg="addSp delSp modSp add mod">
        <pc:chgData name="geonho kim" userId="72bb0c01ed287e5c" providerId="LiveId" clId="{49A7534C-6923-40D4-BCD3-D9CFDBE1C979}" dt="2024-05-30T16:29:17.402" v="1347" actId="1076"/>
        <pc:sldMkLst>
          <pc:docMk/>
          <pc:sldMk cId="3834767644" sldId="295"/>
        </pc:sldMkLst>
        <pc:spChg chg="mod">
          <ac:chgData name="geonho kim" userId="72bb0c01ed287e5c" providerId="LiveId" clId="{49A7534C-6923-40D4-BCD3-D9CFDBE1C979}" dt="2024-05-30T16:23:38.504" v="1176"/>
          <ac:spMkLst>
            <pc:docMk/>
            <pc:sldMk cId="3834767644" sldId="295"/>
            <ac:spMk id="4" creationId="{9EFEF442-2E39-E8A3-0720-B4AF147BC24A}"/>
          </ac:spMkLst>
        </pc:spChg>
        <pc:spChg chg="mod topLvl">
          <ac:chgData name="geonho kim" userId="72bb0c01ed287e5c" providerId="LiveId" clId="{49A7534C-6923-40D4-BCD3-D9CFDBE1C979}" dt="2024-05-30T16:28:50.618" v="1338" actId="164"/>
          <ac:spMkLst>
            <pc:docMk/>
            <pc:sldMk cId="3834767644" sldId="295"/>
            <ac:spMk id="39" creationId="{44FD8EFF-CD2A-8C35-20AB-9088A086F0EB}"/>
          </ac:spMkLst>
        </pc:spChg>
        <pc:spChg chg="mod topLvl">
          <ac:chgData name="geonho kim" userId="72bb0c01ed287e5c" providerId="LiveId" clId="{49A7534C-6923-40D4-BCD3-D9CFDBE1C979}" dt="2024-05-30T16:28:51.956" v="1339" actId="164"/>
          <ac:spMkLst>
            <pc:docMk/>
            <pc:sldMk cId="3834767644" sldId="295"/>
            <ac:spMk id="40" creationId="{A5E5E9B2-C23B-D509-18DF-BC21DBB60517}"/>
          </ac:spMkLst>
        </pc:spChg>
        <pc:spChg chg="mod topLvl">
          <ac:chgData name="geonho kim" userId="72bb0c01ed287e5c" providerId="LiveId" clId="{49A7534C-6923-40D4-BCD3-D9CFDBE1C979}" dt="2024-05-30T16:28:57.402" v="1343" actId="165"/>
          <ac:spMkLst>
            <pc:docMk/>
            <pc:sldMk cId="3834767644" sldId="295"/>
            <ac:spMk id="41" creationId="{497D247E-572E-6B67-A2DC-52A749FBD5B1}"/>
          </ac:spMkLst>
        </pc:spChg>
        <pc:spChg chg="mod topLvl">
          <ac:chgData name="geonho kim" userId="72bb0c01ed287e5c" providerId="LiveId" clId="{49A7534C-6923-40D4-BCD3-D9CFDBE1C979}" dt="2024-05-30T16:28:51.956" v="1339" actId="164"/>
          <ac:spMkLst>
            <pc:docMk/>
            <pc:sldMk cId="3834767644" sldId="295"/>
            <ac:spMk id="42" creationId="{2E242933-2A7B-33BE-8495-F4C0F7097259}"/>
          </ac:spMkLst>
        </pc:spChg>
        <pc:spChg chg="mod topLvl">
          <ac:chgData name="geonho kim" userId="72bb0c01ed287e5c" providerId="LiveId" clId="{49A7534C-6923-40D4-BCD3-D9CFDBE1C979}" dt="2024-05-30T16:28:50.618" v="1338" actId="164"/>
          <ac:spMkLst>
            <pc:docMk/>
            <pc:sldMk cId="3834767644" sldId="295"/>
            <ac:spMk id="43" creationId="{777129E2-241F-E45C-135D-783B2FD12832}"/>
          </ac:spMkLst>
        </pc:spChg>
        <pc:spChg chg="mod topLvl">
          <ac:chgData name="geonho kim" userId="72bb0c01ed287e5c" providerId="LiveId" clId="{49A7534C-6923-40D4-BCD3-D9CFDBE1C979}" dt="2024-05-30T16:28:57.402" v="1343" actId="165"/>
          <ac:spMkLst>
            <pc:docMk/>
            <pc:sldMk cId="3834767644" sldId="295"/>
            <ac:spMk id="44" creationId="{9CA151B1-386D-651C-B05F-DD2B20566F7F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5" creationId="{912429D0-0378-014D-B7C4-A9D78EBF7503}"/>
          </ac:spMkLst>
        </pc:spChg>
        <pc:spChg chg="del topLvl">
          <ac:chgData name="geonho kim" userId="72bb0c01ed287e5c" providerId="LiveId" clId="{49A7534C-6923-40D4-BCD3-D9CFDBE1C979}" dt="2024-05-30T16:23:53.659" v="1181" actId="478"/>
          <ac:spMkLst>
            <pc:docMk/>
            <pc:sldMk cId="3834767644" sldId="295"/>
            <ac:spMk id="46" creationId="{F70DCDF0-98C6-DF40-BE53-92A145542223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7" creationId="{F2303214-3793-1799-71A9-BB8FF7646CF6}"/>
          </ac:spMkLst>
        </pc:spChg>
        <pc:spChg chg="del topLvl">
          <ac:chgData name="geonho kim" userId="72bb0c01ed287e5c" providerId="LiveId" clId="{49A7534C-6923-40D4-BCD3-D9CFDBE1C979}" dt="2024-05-30T16:24:03.671" v="1184" actId="478"/>
          <ac:spMkLst>
            <pc:docMk/>
            <pc:sldMk cId="3834767644" sldId="295"/>
            <ac:spMk id="48" creationId="{A7ABBA24-384A-C397-3506-D5CD248DE08C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9" creationId="{7BE84441-91A6-AA14-3CC6-14F5196DA2E8}"/>
          </ac:spMkLst>
        </pc:spChg>
        <pc:spChg chg="del">
          <ac:chgData name="geonho kim" userId="72bb0c01ed287e5c" providerId="LiveId" clId="{49A7534C-6923-40D4-BCD3-D9CFDBE1C979}" dt="2024-05-30T16:23:44.975" v="1178" actId="478"/>
          <ac:spMkLst>
            <pc:docMk/>
            <pc:sldMk cId="3834767644" sldId="295"/>
            <ac:spMk id="50" creationId="{9C4AC71B-13D1-2A40-1F53-1730C9D58F5D}"/>
          </ac:spMkLst>
        </pc:spChg>
        <pc:grpChg chg="add del mod">
          <ac:chgData name="geonho kim" userId="72bb0c01ed287e5c" providerId="LiveId" clId="{49A7534C-6923-40D4-BCD3-D9CFDBE1C979}" dt="2024-05-30T16:28:22.029" v="1333" actId="165"/>
          <ac:grpSpMkLst>
            <pc:docMk/>
            <pc:sldMk cId="3834767644" sldId="295"/>
            <ac:grpSpMk id="5" creationId="{2E89706A-6C20-DA59-CDEB-A53E42D425BE}"/>
          </ac:grpSpMkLst>
        </pc:grpChg>
        <pc:grpChg chg="add mod topLvl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6" creationId="{DC51B974-9F6D-5A3A-C896-50E09CB09BCB}"/>
          </ac:grpSpMkLst>
        </pc:grpChg>
        <pc:grpChg chg="add mod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7" creationId="{D76BB389-549F-B389-329A-9651DC97914B}"/>
          </ac:grpSpMkLst>
        </pc:grpChg>
        <pc:grpChg chg="add mod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8" creationId="{4B925E14-5D5C-8A66-68FB-451CBA859519}"/>
          </ac:grpSpMkLst>
        </pc:grpChg>
        <pc:grpChg chg="add del mod">
          <ac:chgData name="geonho kim" userId="72bb0c01ed287e5c" providerId="LiveId" clId="{49A7534C-6923-40D4-BCD3-D9CFDBE1C979}" dt="2024-05-30T16:28:57.402" v="1343" actId="165"/>
          <ac:grpSpMkLst>
            <pc:docMk/>
            <pc:sldMk cId="3834767644" sldId="295"/>
            <ac:grpSpMk id="9" creationId="{188B0ECA-F263-FCF3-5B11-22BAF0330C25}"/>
          </ac:grpSpMkLst>
        </pc:grpChg>
        <pc:grpChg chg="del">
          <ac:chgData name="geonho kim" userId="72bb0c01ed287e5c" providerId="LiveId" clId="{49A7534C-6923-40D4-BCD3-D9CFDBE1C979}" dt="2024-05-30T16:23:53.659" v="1181" actId="478"/>
          <ac:grpSpMkLst>
            <pc:docMk/>
            <pc:sldMk cId="3834767644" sldId="295"/>
            <ac:grpSpMk id="51" creationId="{0FD4295C-986A-FC1A-4408-1827DA17D1DF}"/>
          </ac:grpSpMkLst>
        </pc:grpChg>
        <pc:grpChg chg="del">
          <ac:chgData name="geonho kim" userId="72bb0c01ed287e5c" providerId="LiveId" clId="{49A7534C-6923-40D4-BCD3-D9CFDBE1C979}" dt="2024-05-30T16:24:03.671" v="1184" actId="478"/>
          <ac:grpSpMkLst>
            <pc:docMk/>
            <pc:sldMk cId="3834767644" sldId="295"/>
            <ac:grpSpMk id="52" creationId="{BE2DD6C0-8978-CAC5-FA5D-839189D789D6}"/>
          </ac:grpSpMkLst>
        </pc:grp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21" creationId="{AA063547-93A9-D93D-0028-663F038352CD}"/>
          </ac:cxnSpMkLst>
        </pc:cxn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37" creationId="{3798E774-2831-3C11-6CD7-E6F971217C21}"/>
          </ac:cxnSpMkLst>
        </pc:cxn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38" creationId="{EC2BBC42-A76D-36FF-A21C-7E5B92DCFE6E}"/>
          </ac:cxnSpMkLst>
        </pc:cxnChg>
      </pc:sldChg>
      <pc:sldChg chg="addSp delSp modSp add mod">
        <pc:chgData name="geonho kim" userId="72bb0c01ed287e5c" providerId="LiveId" clId="{49A7534C-6923-40D4-BCD3-D9CFDBE1C979}" dt="2024-05-30T20:32:09.318" v="1609" actId="20577"/>
        <pc:sldMkLst>
          <pc:docMk/>
          <pc:sldMk cId="1527251307" sldId="296"/>
        </pc:sldMkLst>
        <pc:spChg chg="mod">
          <ac:chgData name="geonho kim" userId="72bb0c01ed287e5c" providerId="LiveId" clId="{49A7534C-6923-40D4-BCD3-D9CFDBE1C979}" dt="2024-05-30T16:48:35.742" v="1497"/>
          <ac:spMkLst>
            <pc:docMk/>
            <pc:sldMk cId="1527251307" sldId="296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20:32:09.318" v="1609" actId="20577"/>
          <ac:spMkLst>
            <pc:docMk/>
            <pc:sldMk cId="1527251307" sldId="296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45:39.911" v="1484" actId="207"/>
          <ac:spMkLst>
            <pc:docMk/>
            <pc:sldMk cId="1527251307" sldId="296"/>
            <ac:spMk id="6" creationId="{7D50DF19-985F-5638-CA47-B466ACD8FFD4}"/>
          </ac:spMkLst>
        </pc:spChg>
        <pc:spChg chg="mod">
          <ac:chgData name="geonho kim" userId="72bb0c01ed287e5c" providerId="LiveId" clId="{49A7534C-6923-40D4-BCD3-D9CFDBE1C979}" dt="2024-05-30T16:46:21.932" v="1486" actId="207"/>
          <ac:spMkLst>
            <pc:docMk/>
            <pc:sldMk cId="1527251307" sldId="296"/>
            <ac:spMk id="7" creationId="{376F356C-893F-F273-9C4D-A995DC0B89A8}"/>
          </ac:spMkLst>
        </pc:spChg>
        <pc:spChg chg="mod">
          <ac:chgData name="geonho kim" userId="72bb0c01ed287e5c" providerId="LiveId" clId="{49A7534C-6923-40D4-BCD3-D9CFDBE1C979}" dt="2024-05-30T16:46:29.372" v="1487" actId="207"/>
          <ac:spMkLst>
            <pc:docMk/>
            <pc:sldMk cId="1527251307" sldId="296"/>
            <ac:spMk id="8" creationId="{302C22F0-A379-951E-A3CF-316CBF3A0BF4}"/>
          </ac:spMkLst>
        </pc:spChg>
        <pc:spChg chg="mod">
          <ac:chgData name="geonho kim" userId="72bb0c01ed287e5c" providerId="LiveId" clId="{49A7534C-6923-40D4-BCD3-D9CFDBE1C979}" dt="2024-05-30T16:45:16.113" v="1483" actId="207"/>
          <ac:spMkLst>
            <pc:docMk/>
            <pc:sldMk cId="1527251307" sldId="296"/>
            <ac:spMk id="9" creationId="{DC5F5433-991A-E544-5988-4A4C74BC78AD}"/>
          </ac:spMkLst>
        </pc:spChg>
        <pc:spChg chg="del">
          <ac:chgData name="geonho kim" userId="72bb0c01ed287e5c" providerId="LiveId" clId="{49A7534C-6923-40D4-BCD3-D9CFDBE1C979}" dt="2024-05-30T16:43:14.890" v="1465" actId="478"/>
          <ac:spMkLst>
            <pc:docMk/>
            <pc:sldMk cId="1527251307" sldId="296"/>
            <ac:spMk id="10" creationId="{DEAA3CA3-D850-B2A7-1FEF-EFE81E2C5E2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1" creationId="{56FE23E6-781B-02D3-117B-3AEF9587AFB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2" creationId="{3860D8B4-FF45-B89D-10DA-46BBA250D439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3" creationId="{7B01F75C-07D2-8EBE-6A3D-24D920734054}"/>
          </ac:spMkLst>
        </pc:spChg>
        <pc:spChg chg="add del">
          <ac:chgData name="geonho kim" userId="72bb0c01ed287e5c" providerId="LiveId" clId="{49A7534C-6923-40D4-BCD3-D9CFDBE1C979}" dt="2024-05-30T16:43:24.575" v="1472" actId="478"/>
          <ac:spMkLst>
            <pc:docMk/>
            <pc:sldMk cId="1527251307" sldId="296"/>
            <ac:spMk id="14" creationId="{5823B0E8-6F89-99DF-5DAB-E8151CB0AADB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5" creationId="{83601E61-434D-B8D7-483A-BA98162E0E42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6" creationId="{DCF2A71A-C205-17CA-6FD7-69B3D8329103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7" creationId="{7570045A-4265-ADE6-48BF-C7F17CE93A7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8" creationId="{397DA1DB-BB8B-28E5-842A-6F44A3A65F36}"/>
          </ac:spMkLst>
        </pc:spChg>
        <pc:spChg chg="del">
          <ac:chgData name="geonho kim" userId="72bb0c01ed287e5c" providerId="LiveId" clId="{49A7534C-6923-40D4-BCD3-D9CFDBE1C979}" dt="2024-05-30T16:43:14.890" v="1465" actId="478"/>
          <ac:spMkLst>
            <pc:docMk/>
            <pc:sldMk cId="1527251307" sldId="296"/>
            <ac:spMk id="19" creationId="{EB530B87-EF21-C9DB-4778-E8AF4F5DB08E}"/>
          </ac:spMkLst>
        </pc:spChg>
        <pc:cxnChg chg="add del mod">
          <ac:chgData name="geonho kim" userId="72bb0c01ed287e5c" providerId="LiveId" clId="{49A7534C-6923-40D4-BCD3-D9CFDBE1C979}" dt="2024-05-30T16:43:54.822" v="1480" actId="1076"/>
          <ac:cxnSpMkLst>
            <pc:docMk/>
            <pc:sldMk cId="1527251307" sldId="296"/>
            <ac:cxnSpMk id="5" creationId="{D8F4F1F7-5D38-0174-DBCB-00BF3E4E2956}"/>
          </ac:cxnSpMkLst>
        </pc:cxnChg>
      </pc:sldChg>
      <pc:sldChg chg="addSp delSp modSp add mod">
        <pc:chgData name="geonho kim" userId="72bb0c01ed287e5c" providerId="LiveId" clId="{49A7534C-6923-40D4-BCD3-D9CFDBE1C979}" dt="2024-05-30T22:02:24.266" v="4548" actId="1076"/>
        <pc:sldMkLst>
          <pc:docMk/>
          <pc:sldMk cId="3300478853" sldId="297"/>
        </pc:sldMkLst>
        <pc:spChg chg="mod">
          <ac:chgData name="geonho kim" userId="72bb0c01ed287e5c" providerId="LiveId" clId="{49A7534C-6923-40D4-BCD3-D9CFDBE1C979}" dt="2024-05-30T16:48:43.304" v="1500"/>
          <ac:spMkLst>
            <pc:docMk/>
            <pc:sldMk cId="3300478853" sldId="297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22:02:05.256" v="4544" actId="20577"/>
          <ac:spMkLst>
            <pc:docMk/>
            <pc:sldMk cId="3300478853" sldId="297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6" creationId="{7D50DF19-985F-5638-CA47-B466ACD8FFD4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7" creationId="{376F356C-893F-F273-9C4D-A995DC0B89A8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8" creationId="{302C22F0-A379-951E-A3CF-316CBF3A0BF4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9" creationId="{DC5F5433-991A-E544-5988-4A4C74BC78AD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1" creationId="{56FE23E6-781B-02D3-117B-3AEF9587AFBC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2" creationId="{3860D8B4-FF45-B89D-10DA-46BBA250D439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3" creationId="{7B01F75C-07D2-8EBE-6A3D-24D920734054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14" creationId="{69A9B35D-1116-D59C-FD3E-6360DB8FD9F0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5" creationId="{83601E61-434D-B8D7-483A-BA98162E0E42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6" creationId="{DCF2A71A-C205-17CA-6FD7-69B3D8329103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7" creationId="{7570045A-4265-ADE6-48BF-C7F17CE93A7C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8" creationId="{397DA1DB-BB8B-28E5-842A-6F44A3A65F36}"/>
          </ac:spMkLst>
        </pc:spChg>
        <pc:spChg chg="add mod">
          <ac:chgData name="geonho kim" userId="72bb0c01ed287e5c" providerId="LiveId" clId="{49A7534C-6923-40D4-BCD3-D9CFDBE1C979}" dt="2024-05-30T22:02:24.266" v="4548" actId="1076"/>
          <ac:spMkLst>
            <pc:docMk/>
            <pc:sldMk cId="3300478853" sldId="297"/>
            <ac:spMk id="19" creationId="{5EC0F6FF-63FC-2137-66C8-890C57B41F4B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20" creationId="{A7A0B709-0A62-BC44-860A-42D5F2672FF2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21" creationId="{B0FC7D02-306B-4A7C-D8FF-07CAA12955C5}"/>
          </ac:spMkLst>
        </pc:spChg>
        <pc:picChg chg="add mod">
          <ac:chgData name="geonho kim" userId="72bb0c01ed287e5c" providerId="LiveId" clId="{49A7534C-6923-40D4-BCD3-D9CFDBE1C979}" dt="2024-05-30T22:02:13.848" v="4546" actId="1076"/>
          <ac:picMkLst>
            <pc:docMk/>
            <pc:sldMk cId="3300478853" sldId="297"/>
            <ac:picMk id="10" creationId="{112031F8-FB5B-79C8-628B-630C24CE5CAB}"/>
          </ac:picMkLst>
        </pc:picChg>
        <pc:cxnChg chg="del mod">
          <ac:chgData name="geonho kim" userId="72bb0c01ed287e5c" providerId="LiveId" clId="{49A7534C-6923-40D4-BCD3-D9CFDBE1C979}" dt="2024-05-30T16:47:19.083" v="1489" actId="478"/>
          <ac:cxnSpMkLst>
            <pc:docMk/>
            <pc:sldMk cId="3300478853" sldId="297"/>
            <ac:cxnSpMk id="5" creationId="{D8F4F1F7-5D38-0174-DBCB-00BF3E4E2956}"/>
          </ac:cxnSpMkLst>
        </pc:cxnChg>
      </pc:sldChg>
      <pc:sldChg chg="delSp modSp add del mod">
        <pc:chgData name="geonho kim" userId="72bb0c01ed287e5c" providerId="LiveId" clId="{49A7534C-6923-40D4-BCD3-D9CFDBE1C979}" dt="2024-05-30T21:46:33.929" v="4161" actId="47"/>
        <pc:sldMkLst>
          <pc:docMk/>
          <pc:sldMk cId="2366141497" sldId="298"/>
        </pc:sldMkLst>
        <pc:spChg chg="mod">
          <ac:chgData name="geonho kim" userId="72bb0c01ed287e5c" providerId="LiveId" clId="{49A7534C-6923-40D4-BCD3-D9CFDBE1C979}" dt="2024-05-30T20:34:27.128" v="1659"/>
          <ac:spMkLst>
            <pc:docMk/>
            <pc:sldMk cId="2366141497" sldId="298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5" creationId="{E13CE72D-40D6-0B77-5872-132CE06243B2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6" creationId="{9B454B49-F4CC-67C1-92E9-8549C68219A9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7" creationId="{A8497DAC-A692-1238-8966-1E99AAC48DE2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8" creationId="{2F7E20B8-C55C-CFEE-EB2F-5B0003B61F09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1" creationId="{F7E56405-40D1-E451-0B84-6229A0060058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4" creationId="{554C20AC-6274-3DCB-B26E-FCEC4DE2BC76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7" creationId="{CD1DA438-AD87-36EA-9012-8EA04D17D031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8" creationId="{2AF5B935-7602-9902-917D-FDFCCBAB61F5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9" creationId="{F32E47CA-86D7-3665-160D-203ADF8B3931}"/>
          </ac:spMkLst>
        </pc:s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20" creationId="{1604E800-1073-1930-4D62-A878550302BE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3" creationId="{D2FFBDC9-86A9-E887-E44D-98C636BE9A00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6" creationId="{E21491AE-9F7A-992A-76AB-BCE04DF9D3C1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9" creationId="{E41FE8B5-492E-3A24-BFCB-68B0844760F9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2" creationId="{C10C8CBF-ABFE-493C-50EC-30BA41436F6D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5" creationId="{2AB17BE8-3C5D-8F2C-6A62-259199E149B6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8" creationId="{E30148D4-6DF8-EF8A-BDC9-C13682702E18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51" creationId="{937242B7-0F3B-F04C-5497-B63AD0E25AEF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54" creationId="{3B14BDD7-BA47-D532-C1D7-51423FB73707}"/>
          </ac:grpSpMkLst>
        </pc:grp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9" creationId="{9FD8E4AA-29A8-49A6-F365-1C65F963BD80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0" creationId="{AFDDFCE6-CD47-EBE8-06C5-444DCD898A63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2" creationId="{12511939-9CFD-95EB-1AF2-2BBF46BB572F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3" creationId="{51F025CF-53A3-B8A6-3C3E-55CB8F939841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5" creationId="{4464770C-3FA8-5C6B-59C7-6DB55309F5F9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6" creationId="{4BDBF678-BA93-3445-AFE9-D8FB9C774325}"/>
          </ac:cxnSpMkLst>
        </pc:cxnChg>
      </pc:sldChg>
      <pc:sldChg chg="addSp delSp modSp add mod">
        <pc:chgData name="geonho kim" userId="72bb0c01ed287e5c" providerId="LiveId" clId="{49A7534C-6923-40D4-BCD3-D9CFDBE1C979}" dt="2024-05-30T22:07:20.001" v="4610" actId="1076"/>
        <pc:sldMkLst>
          <pc:docMk/>
          <pc:sldMk cId="526365469" sldId="299"/>
        </pc:sldMkLst>
        <pc:spChg chg="del mod">
          <ac:chgData name="geonho kim" userId="72bb0c01ed287e5c" providerId="LiveId" clId="{49A7534C-6923-40D4-BCD3-D9CFDBE1C979}" dt="2024-05-30T20:37:59.410" v="1674" actId="478"/>
          <ac:spMkLst>
            <pc:docMk/>
            <pc:sldMk cId="526365469" sldId="299"/>
            <ac:spMk id="4" creationId="{9EFEF442-2E39-E8A3-0720-B4AF147BC24A}"/>
          </ac:spMkLst>
        </pc:spChg>
        <pc:spChg chg="add mod">
          <ac:chgData name="geonho kim" userId="72bb0c01ed287e5c" providerId="LiveId" clId="{49A7534C-6923-40D4-BCD3-D9CFDBE1C979}" dt="2024-05-30T20:50:47.742" v="2015" actId="20577"/>
          <ac:spMkLst>
            <pc:docMk/>
            <pc:sldMk cId="526365469" sldId="299"/>
            <ac:spMk id="5" creationId="{29665932-233A-D4F1-08FC-C3ECF0519CA2}"/>
          </ac:spMkLst>
        </pc:spChg>
        <pc:spChg chg="add del mod ord">
          <ac:chgData name="geonho kim" userId="72bb0c01ed287e5c" providerId="LiveId" clId="{49A7534C-6923-40D4-BCD3-D9CFDBE1C979}" dt="2024-05-30T22:03:04.228" v="4554" actId="1076"/>
          <ac:spMkLst>
            <pc:docMk/>
            <pc:sldMk cId="526365469" sldId="299"/>
            <ac:spMk id="6" creationId="{7A2A68C7-6466-0244-3F83-C598926F4E4A}"/>
          </ac:spMkLst>
        </pc:spChg>
        <pc:spChg chg="add mod">
          <ac:chgData name="geonho kim" userId="72bb0c01ed287e5c" providerId="LiveId" clId="{49A7534C-6923-40D4-BCD3-D9CFDBE1C979}" dt="2024-05-30T22:03:09.459" v="4556" actId="14100"/>
          <ac:spMkLst>
            <pc:docMk/>
            <pc:sldMk cId="526365469" sldId="299"/>
            <ac:spMk id="8" creationId="{CFF6BA71-C65D-1AD9-7715-74111F6A496D}"/>
          </ac:spMkLst>
        </pc:spChg>
        <pc:spChg chg="add del mod">
          <ac:chgData name="geonho kim" userId="72bb0c01ed287e5c" providerId="LiveId" clId="{49A7534C-6923-40D4-BCD3-D9CFDBE1C979}" dt="2024-05-30T20:41:13.320" v="1752" actId="478"/>
          <ac:spMkLst>
            <pc:docMk/>
            <pc:sldMk cId="526365469" sldId="299"/>
            <ac:spMk id="9" creationId="{6643282A-CB50-81CE-A973-222556672486}"/>
          </ac:spMkLst>
        </pc:spChg>
        <pc:spChg chg="add del mod">
          <ac:chgData name="geonho kim" userId="72bb0c01ed287e5c" providerId="LiveId" clId="{49A7534C-6923-40D4-BCD3-D9CFDBE1C979}" dt="2024-05-30T20:41:12.752" v="1751" actId="478"/>
          <ac:spMkLst>
            <pc:docMk/>
            <pc:sldMk cId="526365469" sldId="299"/>
            <ac:spMk id="11" creationId="{3D3B82CF-FC0D-1474-7D98-C1776C0FD753}"/>
          </ac:spMkLst>
        </pc:spChg>
        <pc:spChg chg="add del mod">
          <ac:chgData name="geonho kim" userId="72bb0c01ed287e5c" providerId="LiveId" clId="{49A7534C-6923-40D4-BCD3-D9CFDBE1C979}" dt="2024-05-30T21:57:37.491" v="4498" actId="478"/>
          <ac:spMkLst>
            <pc:docMk/>
            <pc:sldMk cId="526365469" sldId="299"/>
            <ac:spMk id="12" creationId="{442FD56F-C8C4-BC7D-D4CE-9BAD3C117E47}"/>
          </ac:spMkLst>
        </pc:spChg>
        <pc:spChg chg="add mo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13" creationId="{080FCA69-ED2F-B824-6BF4-21CF10D227F7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14" creationId="{69A9B35D-1116-D59C-FD3E-6360DB8FD9F0}"/>
          </ac:spMkLst>
        </pc:spChg>
        <pc:spChg chg="add del mod">
          <ac:chgData name="geonho kim" userId="72bb0c01ed287e5c" providerId="LiveId" clId="{49A7534C-6923-40D4-BCD3-D9CFDBE1C979}" dt="2024-05-30T20:45:32.155" v="1796" actId="478"/>
          <ac:spMkLst>
            <pc:docMk/>
            <pc:sldMk cId="526365469" sldId="299"/>
            <ac:spMk id="15" creationId="{66208878-773C-8C02-3902-26618E7AF039}"/>
          </ac:spMkLst>
        </pc:spChg>
        <pc:spChg chg="add mo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16" creationId="{B0DE6E84-626F-6BD7-88AF-689EDAA637E8}"/>
          </ac:spMkLst>
        </pc:spChg>
        <pc:spChg chg="add mod">
          <ac:chgData name="geonho kim" userId="72bb0c01ed287e5c" providerId="LiveId" clId="{49A7534C-6923-40D4-BCD3-D9CFDBE1C979}" dt="2024-05-30T21:29:16.927" v="3509" actId="1076"/>
          <ac:spMkLst>
            <pc:docMk/>
            <pc:sldMk cId="526365469" sldId="299"/>
            <ac:spMk id="17" creationId="{1B532A1A-49EB-833F-859E-05A82D84ABAF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19" creationId="{5EC0F6FF-63FC-2137-66C8-890C57B41F4B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20" creationId="{A7A0B709-0A62-BC44-860A-42D5F2672FF2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21" creationId="{B0FC7D02-306B-4A7C-D8FF-07CAA12955C5}"/>
          </ac:spMkLst>
        </pc:spChg>
        <pc:spChg chg="add del mod ord">
          <ac:chgData name="geonho kim" userId="72bb0c01ed287e5c" providerId="LiveId" clId="{49A7534C-6923-40D4-BCD3-D9CFDBE1C979}" dt="2024-05-30T20:45:33.719" v="1797" actId="478"/>
          <ac:spMkLst>
            <pc:docMk/>
            <pc:sldMk cId="526365469" sldId="299"/>
            <ac:spMk id="22" creationId="{3BB9F4A7-E983-EB7B-8548-D0B8CC54BA5D}"/>
          </ac:spMkLst>
        </pc:spChg>
        <pc:spChg chg="add mod ord">
          <ac:chgData name="geonho kim" userId="72bb0c01ed287e5c" providerId="LiveId" clId="{49A7534C-6923-40D4-BCD3-D9CFDBE1C979}" dt="2024-05-30T22:02:59.283" v="4552" actId="14100"/>
          <ac:spMkLst>
            <pc:docMk/>
            <pc:sldMk cId="526365469" sldId="299"/>
            <ac:spMk id="23" creationId="{7A6D3BEA-638C-D875-0427-3737B2C7F0F0}"/>
          </ac:spMkLst>
        </pc:spChg>
        <pc:spChg chg="add mod">
          <ac:chgData name="geonho kim" userId="72bb0c01ed287e5c" providerId="LiveId" clId="{49A7534C-6923-40D4-BCD3-D9CFDBE1C979}" dt="2024-05-30T21:28:21.213" v="3503" actId="1076"/>
          <ac:spMkLst>
            <pc:docMk/>
            <pc:sldMk cId="526365469" sldId="299"/>
            <ac:spMk id="24" creationId="{16B9BDA0-46AA-AA70-C00F-74CA093BE0CA}"/>
          </ac:spMkLst>
        </pc:spChg>
        <pc:spChg chg="add mod">
          <ac:chgData name="geonho kim" userId="72bb0c01ed287e5c" providerId="LiveId" clId="{49A7534C-6923-40D4-BCD3-D9CFDBE1C979}" dt="2024-05-30T21:28:21.213" v="3503" actId="1076"/>
          <ac:spMkLst>
            <pc:docMk/>
            <pc:sldMk cId="526365469" sldId="299"/>
            <ac:spMk id="25" creationId="{58655E30-127A-8020-BD6A-85091D8D6E12}"/>
          </ac:spMkLst>
        </pc:spChg>
        <pc:spChg chg="add del mod">
          <ac:chgData name="geonho kim" userId="72bb0c01ed287e5c" providerId="LiveId" clId="{49A7534C-6923-40D4-BCD3-D9CFDBE1C979}" dt="2024-05-30T20:55:48.147" v="2074" actId="478"/>
          <ac:spMkLst>
            <pc:docMk/>
            <pc:sldMk cId="526365469" sldId="299"/>
            <ac:spMk id="26" creationId="{D1125896-B653-0B19-7916-CB08319DC6EF}"/>
          </ac:spMkLst>
        </pc:spChg>
        <pc:spChg chg="add del mod">
          <ac:chgData name="geonho kim" userId="72bb0c01ed287e5c" providerId="LiveId" clId="{49A7534C-6923-40D4-BCD3-D9CFDBE1C979}" dt="2024-05-30T20:55:46.779" v="2073" actId="478"/>
          <ac:spMkLst>
            <pc:docMk/>
            <pc:sldMk cId="526365469" sldId="299"/>
            <ac:spMk id="27" creationId="{BEB182D8-7AB5-38E8-3548-7DA285174D12}"/>
          </ac:spMkLst>
        </pc:spChg>
        <pc:spChg chg="add mod">
          <ac:chgData name="geonho kim" userId="72bb0c01ed287e5c" providerId="LiveId" clId="{49A7534C-6923-40D4-BCD3-D9CFDBE1C979}" dt="2024-05-30T21:58:51.803" v="4522" actId="1076"/>
          <ac:spMkLst>
            <pc:docMk/>
            <pc:sldMk cId="526365469" sldId="299"/>
            <ac:spMk id="28" creationId="{9A36B9A1-FFFE-A8BC-2774-E16ABAF0D5FB}"/>
          </ac:spMkLst>
        </pc:spChg>
        <pc:spChg chg="add mod">
          <ac:chgData name="geonho kim" userId="72bb0c01ed287e5c" providerId="LiveId" clId="{49A7534C-6923-40D4-BCD3-D9CFDBE1C979}" dt="2024-05-30T21:58:30.757" v="4515" actId="1076"/>
          <ac:spMkLst>
            <pc:docMk/>
            <pc:sldMk cId="526365469" sldId="299"/>
            <ac:spMk id="29" creationId="{4ADD849A-2926-E32D-5F1A-78EEC203BA86}"/>
          </ac:spMkLst>
        </pc:spChg>
        <pc:spChg chg="add mod">
          <ac:chgData name="geonho kim" userId="72bb0c01ed287e5c" providerId="LiveId" clId="{49A7534C-6923-40D4-BCD3-D9CFDBE1C979}" dt="2024-05-30T21:58:30.757" v="4515" actId="1076"/>
          <ac:spMkLst>
            <pc:docMk/>
            <pc:sldMk cId="526365469" sldId="299"/>
            <ac:spMk id="30" creationId="{C52DE275-CC1D-F7AB-AE1A-94BC9E991837}"/>
          </ac:spMkLst>
        </pc:spChg>
        <pc:spChg chg="add mod">
          <ac:chgData name="geonho kim" userId="72bb0c01ed287e5c" providerId="LiveId" clId="{49A7534C-6923-40D4-BCD3-D9CFDBE1C979}" dt="2024-05-30T21:57:32.787" v="4496" actId="571"/>
          <ac:spMkLst>
            <pc:docMk/>
            <pc:sldMk cId="526365469" sldId="299"/>
            <ac:spMk id="36" creationId="{A7FBD74B-F9C5-4A56-FBDD-6DC5F88FB085}"/>
          </ac:spMkLst>
        </pc:spChg>
        <pc:spChg chg="add mod">
          <ac:chgData name="geonho kim" userId="72bb0c01ed287e5c" providerId="LiveId" clId="{49A7534C-6923-40D4-BCD3-D9CFDBE1C979}" dt="2024-05-30T21:57:32.787" v="4496" actId="571"/>
          <ac:spMkLst>
            <pc:docMk/>
            <pc:sldMk cId="526365469" sldId="299"/>
            <ac:spMk id="37" creationId="{5EE8CE2A-E8DD-E5AC-8BD1-CA78234BEC16}"/>
          </ac:spMkLst>
        </pc:spChg>
        <pc:spChg chg="add mod ord">
          <ac:chgData name="geonho kim" userId="72bb0c01ed287e5c" providerId="LiveId" clId="{49A7534C-6923-40D4-BCD3-D9CFDBE1C979}" dt="2024-05-30T22:02:59.283" v="4552" actId="14100"/>
          <ac:spMkLst>
            <pc:docMk/>
            <pc:sldMk cId="526365469" sldId="299"/>
            <ac:spMk id="38" creationId="{6BA3EA09-9EA5-9E9F-8DC2-8252AC9CE6B7}"/>
          </ac:spMkLst>
        </pc:spChg>
        <pc:spChg chg="add mod ord">
          <ac:chgData name="geonho kim" userId="72bb0c01ed287e5c" providerId="LiveId" clId="{49A7534C-6923-40D4-BCD3-D9CFDBE1C979}" dt="2024-05-30T22:07:20.001" v="4610" actId="1076"/>
          <ac:spMkLst>
            <pc:docMk/>
            <pc:sldMk cId="526365469" sldId="299"/>
            <ac:spMk id="39" creationId="{A12379D8-BFC5-3A1A-3436-CE754C3D6680}"/>
          </ac:spMkLst>
        </pc:spChg>
        <pc:spChg chg="add mod or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40" creationId="{A3D0374F-2B4D-ECE2-063D-5C2D22DB4411}"/>
          </ac:spMkLst>
        </pc:spChg>
        <pc:picChg chg="del">
          <ac:chgData name="geonho kim" userId="72bb0c01ed287e5c" providerId="LiveId" clId="{49A7534C-6923-40D4-BCD3-D9CFDBE1C979}" dt="2024-05-30T20:38:26.391" v="1696" actId="478"/>
          <ac:picMkLst>
            <pc:docMk/>
            <pc:sldMk cId="526365469" sldId="299"/>
            <ac:picMk id="10" creationId="{112031F8-FB5B-79C8-628B-630C24CE5CAB}"/>
          </ac:picMkLst>
        </pc:picChg>
        <pc:picChg chg="add mod">
          <ac:chgData name="geonho kim" userId="72bb0c01ed287e5c" providerId="LiveId" clId="{49A7534C-6923-40D4-BCD3-D9CFDBE1C979}" dt="2024-05-30T21:28:21.213" v="3503" actId="1076"/>
          <ac:picMkLst>
            <pc:docMk/>
            <pc:sldMk cId="526365469" sldId="299"/>
            <ac:picMk id="1026" creationId="{5CF36A59-B1E7-B054-7920-CBA7F60FED8B}"/>
          </ac:picMkLst>
        </pc:picChg>
        <pc:picChg chg="add mod">
          <ac:chgData name="geonho kim" userId="72bb0c01ed287e5c" providerId="LiveId" clId="{49A7534C-6923-40D4-BCD3-D9CFDBE1C979}" dt="2024-05-30T21:28:21.213" v="3503" actId="1076"/>
          <ac:picMkLst>
            <pc:docMk/>
            <pc:sldMk cId="526365469" sldId="299"/>
            <ac:picMk id="1028" creationId="{9761C5B5-0DFF-AF1E-16B1-3742C22856C9}"/>
          </ac:picMkLst>
        </pc:picChg>
        <pc:picChg chg="add del mod">
          <ac:chgData name="geonho kim" userId="72bb0c01ed287e5c" providerId="LiveId" clId="{49A7534C-6923-40D4-BCD3-D9CFDBE1C979}" dt="2024-05-30T20:48:21.495" v="1947" actId="478"/>
          <ac:picMkLst>
            <pc:docMk/>
            <pc:sldMk cId="526365469" sldId="299"/>
            <ac:picMk id="1030" creationId="{A5D56B40-AA1A-B1DD-32D6-07D948F0CE69}"/>
          </ac:picMkLst>
        </pc:picChg>
        <pc:picChg chg="add mod">
          <ac:chgData name="geonho kim" userId="72bb0c01ed287e5c" providerId="LiveId" clId="{49A7534C-6923-40D4-BCD3-D9CFDBE1C979}" dt="2024-05-30T21:58:30.757" v="4515" actId="1076"/>
          <ac:picMkLst>
            <pc:docMk/>
            <pc:sldMk cId="526365469" sldId="299"/>
            <ac:picMk id="1032" creationId="{DAE5905F-19F9-1237-A476-AEB85406948E}"/>
          </ac:picMkLst>
        </pc:picChg>
        <pc:picChg chg="add mod">
          <ac:chgData name="geonho kim" userId="72bb0c01ed287e5c" providerId="LiveId" clId="{49A7534C-6923-40D4-BCD3-D9CFDBE1C979}" dt="2024-05-30T21:58:30.757" v="4515" actId="1076"/>
          <ac:picMkLst>
            <pc:docMk/>
            <pc:sldMk cId="526365469" sldId="299"/>
            <ac:picMk id="1034" creationId="{B0184638-C5AF-0AED-BD0F-0D0DB48ED43A}"/>
          </ac:picMkLst>
        </pc:picChg>
        <pc:picChg chg="add mod">
          <ac:chgData name="geonho kim" userId="72bb0c01ed287e5c" providerId="LiveId" clId="{49A7534C-6923-40D4-BCD3-D9CFDBE1C979}" dt="2024-05-30T21:58:51.803" v="4522" actId="1076"/>
          <ac:picMkLst>
            <pc:docMk/>
            <pc:sldMk cId="526365469" sldId="299"/>
            <ac:picMk id="1036" creationId="{1E1C779C-3C7F-192D-AED4-196665BF32A5}"/>
          </ac:picMkLst>
        </pc:picChg>
        <pc:cxnChg chg="add mod ord">
          <ac:chgData name="geonho kim" userId="72bb0c01ed287e5c" providerId="LiveId" clId="{49A7534C-6923-40D4-BCD3-D9CFDBE1C979}" dt="2024-05-30T21:28:33.667" v="3505" actId="14100"/>
          <ac:cxnSpMkLst>
            <pc:docMk/>
            <pc:sldMk cId="526365469" sldId="299"/>
            <ac:cxnSpMk id="7" creationId="{601260D7-E17A-5A76-35FE-F5F54A1C3214}"/>
          </ac:cxnSpMkLst>
        </pc:cxnChg>
      </pc:sldChg>
      <pc:sldChg chg="addSp delSp modSp add mod">
        <pc:chgData name="geonho kim" userId="72bb0c01ed287e5c" providerId="LiveId" clId="{49A7534C-6923-40D4-BCD3-D9CFDBE1C979}" dt="2024-05-30T22:04:21.941" v="4571" actId="1076"/>
        <pc:sldMkLst>
          <pc:docMk/>
          <pc:sldMk cId="2156818252" sldId="300"/>
        </pc:sldMkLst>
        <pc:spChg chg="mod">
          <ac:chgData name="geonho kim" userId="72bb0c01ed287e5c" providerId="LiveId" clId="{49A7534C-6923-40D4-BCD3-D9CFDBE1C979}" dt="2024-05-30T21:27:39.740" v="3496"/>
          <ac:spMkLst>
            <pc:docMk/>
            <pc:sldMk cId="2156818252" sldId="300"/>
            <ac:spMk id="3" creationId="{68A721A3-5D9B-A549-DF5D-D0547EE5B424}"/>
          </ac:spMkLst>
        </pc:spChg>
        <pc:spChg chg="del">
          <ac:chgData name="geonho kim" userId="72bb0c01ed287e5c" providerId="LiveId" clId="{49A7534C-6923-40D4-BCD3-D9CFDBE1C979}" dt="2024-05-30T21:01:40.185" v="2179" actId="478"/>
          <ac:spMkLst>
            <pc:docMk/>
            <pc:sldMk cId="2156818252" sldId="300"/>
            <ac:spMk id="4" creationId="{9EFEF442-2E39-E8A3-0720-B4AF147BC24A}"/>
          </ac:spMkLst>
        </pc:spChg>
        <pc:spChg chg="add mod">
          <ac:chgData name="geonho kim" userId="72bb0c01ed287e5c" providerId="LiveId" clId="{49A7534C-6923-40D4-BCD3-D9CFDBE1C979}" dt="2024-05-30T21:01:48.745" v="2212"/>
          <ac:spMkLst>
            <pc:docMk/>
            <pc:sldMk cId="2156818252" sldId="300"/>
            <ac:spMk id="5" creationId="{C0B5EBCD-5564-A157-FE92-2DFD9C045B42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6" creationId="{76C5509C-361C-7508-0716-2C1908A07EFF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7" creationId="{48786693-DD4E-0756-EF72-C0AE7E7088B8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11" creationId="{AE32AE33-AE89-AED2-BC6A-F8548BE07DEC}"/>
          </ac:spMkLst>
        </pc:spChg>
        <pc:spChg chg="add 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12" creationId="{7F71A3D9-85D5-65A2-286A-1CCAC4E3ADEE}"/>
          </ac:spMkLst>
        </pc:spChg>
        <pc:spChg chg="add 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13" creationId="{063BD8C0-C422-5906-9B42-50DB3425C872}"/>
          </ac:spMkLst>
        </pc:spChg>
        <pc:spChg chg="add mod">
          <ac:chgData name="geonho kim" userId="72bb0c01ed287e5c" providerId="LiveId" clId="{49A7534C-6923-40D4-BCD3-D9CFDBE1C979}" dt="2024-05-30T21:56:58.961" v="4488" actId="1076"/>
          <ac:spMkLst>
            <pc:docMk/>
            <pc:sldMk cId="2156818252" sldId="300"/>
            <ac:spMk id="17" creationId="{31DB635D-8161-0357-18F5-C03D7A2C5A12}"/>
          </ac:spMkLst>
        </pc:spChg>
        <pc:spChg chg="add del mod">
          <ac:chgData name="geonho kim" userId="72bb0c01ed287e5c" providerId="LiveId" clId="{49A7534C-6923-40D4-BCD3-D9CFDBE1C979}" dt="2024-05-30T21:04:34.896" v="2237" actId="478"/>
          <ac:spMkLst>
            <pc:docMk/>
            <pc:sldMk cId="2156818252" sldId="300"/>
            <ac:spMk id="21" creationId="{824A2420-7AC9-A1C0-1D30-1295AB635E83}"/>
          </ac:spMkLst>
        </pc:spChg>
        <pc:spChg chg="mod">
          <ac:chgData name="geonho kim" userId="72bb0c01ed287e5c" providerId="LiveId" clId="{49A7534C-6923-40D4-BCD3-D9CFDBE1C979}" dt="2024-05-30T21:44:54.723" v="4145" actId="1076"/>
          <ac:spMkLst>
            <pc:docMk/>
            <pc:sldMk cId="2156818252" sldId="300"/>
            <ac:spMk id="22" creationId="{6F9F86CB-A042-4117-C176-7760365E0CD6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3" creationId="{A98D52BF-4726-EC87-2931-0913CCDFC028}"/>
          </ac:spMkLst>
        </pc:spChg>
        <pc:spChg chg="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24" creationId="{E6AD84B6-98D9-40C7-DEC8-D5B4BE8AF458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5" creationId="{41C9A66F-9CC6-2677-F394-719F962028F5}"/>
          </ac:spMkLst>
        </pc:spChg>
        <pc:spChg chg="mod">
          <ac:chgData name="geonho kim" userId="72bb0c01ed287e5c" providerId="LiveId" clId="{49A7534C-6923-40D4-BCD3-D9CFDBE1C979}" dt="2024-05-30T21:28:54.427" v="3508" actId="1076"/>
          <ac:spMkLst>
            <pc:docMk/>
            <pc:sldMk cId="2156818252" sldId="300"/>
            <ac:spMk id="26" creationId="{71138C67-1579-3D44-29B9-7DE29A11EEC1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7" creationId="{0BC9C296-C38D-1C8B-E24C-10710CD931C6}"/>
          </ac:spMkLst>
        </pc:spChg>
        <pc:spChg chg="add mod">
          <ac:chgData name="geonho kim" userId="72bb0c01ed287e5c" providerId="LiveId" clId="{49A7534C-6923-40D4-BCD3-D9CFDBE1C979}" dt="2024-05-30T22:04:21.941" v="4571" actId="1076"/>
          <ac:spMkLst>
            <pc:docMk/>
            <pc:sldMk cId="2156818252" sldId="300"/>
            <ac:spMk id="28" creationId="{7B2AFC68-2494-86D3-536E-18E1B204E1DD}"/>
          </ac:spMkLst>
        </pc:spChg>
        <pc:spChg chg="add mod">
          <ac:chgData name="geonho kim" userId="72bb0c01ed287e5c" providerId="LiveId" clId="{49A7534C-6923-40D4-BCD3-D9CFDBE1C979}" dt="2024-05-30T21:52:03.691" v="4217" actId="1076"/>
          <ac:spMkLst>
            <pc:docMk/>
            <pc:sldMk cId="2156818252" sldId="300"/>
            <ac:spMk id="29" creationId="{3700D95A-9D30-C8E9-4D04-B77A391DE7F3}"/>
          </ac:spMkLst>
        </pc:spChg>
        <pc:spChg chg="add mod">
          <ac:chgData name="geonho kim" userId="72bb0c01ed287e5c" providerId="LiveId" clId="{49A7534C-6923-40D4-BCD3-D9CFDBE1C979}" dt="2024-05-30T22:03:34.845" v="4557" actId="20577"/>
          <ac:spMkLst>
            <pc:docMk/>
            <pc:sldMk cId="2156818252" sldId="300"/>
            <ac:spMk id="30" creationId="{8805D225-EBD6-B02D-0D7A-236C3DE497CA}"/>
          </ac:spMkLst>
        </pc:spChg>
        <pc:spChg chg="add del mod">
          <ac:chgData name="geonho kim" userId="72bb0c01ed287e5c" providerId="LiveId" clId="{49A7534C-6923-40D4-BCD3-D9CFDBE1C979}" dt="2024-05-30T21:10:10.276" v="2453" actId="478"/>
          <ac:spMkLst>
            <pc:docMk/>
            <pc:sldMk cId="2156818252" sldId="300"/>
            <ac:spMk id="32" creationId="{E68F0863-A64B-7693-A349-07B054C97590}"/>
          </ac:spMkLst>
        </pc:spChg>
        <pc:spChg chg="add mod">
          <ac:chgData name="geonho kim" userId="72bb0c01ed287e5c" providerId="LiveId" clId="{49A7534C-6923-40D4-BCD3-D9CFDBE1C979}" dt="2024-05-30T22:03:36.934" v="4558" actId="20577"/>
          <ac:spMkLst>
            <pc:docMk/>
            <pc:sldMk cId="2156818252" sldId="300"/>
            <ac:spMk id="34" creationId="{34057220-2D2E-0F29-DDB7-18C861B9AEEA}"/>
          </ac:spMkLst>
        </pc:spChg>
        <pc:spChg chg="add mod">
          <ac:chgData name="geonho kim" userId="72bb0c01ed287e5c" providerId="LiveId" clId="{49A7534C-6923-40D4-BCD3-D9CFDBE1C979}" dt="2024-05-30T21:24:16.794" v="3356" actId="1076"/>
          <ac:spMkLst>
            <pc:docMk/>
            <pc:sldMk cId="2156818252" sldId="300"/>
            <ac:spMk id="36" creationId="{227F5D27-6390-4BD9-66C3-C889B009BC85}"/>
          </ac:spMkLst>
        </pc:spChg>
        <pc:spChg chg="add del mod">
          <ac:chgData name="geonho kim" userId="72bb0c01ed287e5c" providerId="LiveId" clId="{49A7534C-6923-40D4-BCD3-D9CFDBE1C979}" dt="2024-05-30T21:26:51.655" v="3488" actId="478"/>
          <ac:spMkLst>
            <pc:docMk/>
            <pc:sldMk cId="2156818252" sldId="300"/>
            <ac:spMk id="38" creationId="{742596A0-250C-94AA-B11E-A4821DB263F0}"/>
          </ac:spMkLst>
        </pc:spChg>
        <pc:spChg chg="add mod ord">
          <ac:chgData name="geonho kim" userId="72bb0c01ed287e5c" providerId="LiveId" clId="{49A7534C-6923-40D4-BCD3-D9CFDBE1C979}" dt="2024-05-30T22:03:44.958" v="4560" actId="14100"/>
          <ac:spMkLst>
            <pc:docMk/>
            <pc:sldMk cId="2156818252" sldId="300"/>
            <ac:spMk id="39" creationId="{7682A4A7-6265-CD40-0CFC-D2ADA103CD0F}"/>
          </ac:spMkLst>
        </pc:spChg>
        <pc:spChg chg="add mod ord">
          <ac:chgData name="geonho kim" userId="72bb0c01ed287e5c" providerId="LiveId" clId="{49A7534C-6923-40D4-BCD3-D9CFDBE1C979}" dt="2024-05-30T22:03:46.754" v="4561" actId="14100"/>
          <ac:spMkLst>
            <pc:docMk/>
            <pc:sldMk cId="2156818252" sldId="300"/>
            <ac:spMk id="40" creationId="{BD36A382-BC48-9C73-C11E-FCA28850267D}"/>
          </ac:spMkLst>
        </pc:sp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8" creationId="{F72CCCCC-58E9-187A-0C72-6A3BAC3711B1}"/>
          </ac:picMkLst>
        </pc:pic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9" creationId="{043C414B-0494-3111-E1BF-946D932604FB}"/>
          </ac:picMkLst>
        </pc:pic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10" creationId="{9C44E770-FC95-0F72-A89A-E67B0069A707}"/>
          </ac:picMkLst>
        </pc:picChg>
        <pc:picChg chg="add mod">
          <ac:chgData name="geonho kim" userId="72bb0c01ed287e5c" providerId="LiveId" clId="{49A7534C-6923-40D4-BCD3-D9CFDBE1C979}" dt="2024-05-30T21:27:35.397" v="3493" actId="1076"/>
          <ac:picMkLst>
            <pc:docMk/>
            <pc:sldMk cId="2156818252" sldId="300"/>
            <ac:picMk id="14" creationId="{8CA36C31-CE0D-824B-84E3-B8A8A87AE7A4}"/>
          </ac:picMkLst>
        </pc:picChg>
        <pc:picChg chg="add mod">
          <ac:chgData name="geonho kim" userId="72bb0c01ed287e5c" providerId="LiveId" clId="{49A7534C-6923-40D4-BCD3-D9CFDBE1C979}" dt="2024-05-30T21:27:35.397" v="3493" actId="1076"/>
          <ac:picMkLst>
            <pc:docMk/>
            <pc:sldMk cId="2156818252" sldId="300"/>
            <ac:picMk id="15" creationId="{364E6B08-1D73-8A9A-1BAD-852C9EE1A2A3}"/>
          </ac:picMkLst>
        </pc:picChg>
        <pc:picChg chg="add mod">
          <ac:chgData name="geonho kim" userId="72bb0c01ed287e5c" providerId="LiveId" clId="{49A7534C-6923-40D4-BCD3-D9CFDBE1C979}" dt="2024-05-30T21:31:59.470" v="3574" actId="1037"/>
          <ac:picMkLst>
            <pc:docMk/>
            <pc:sldMk cId="2156818252" sldId="300"/>
            <ac:picMk id="16" creationId="{46377251-5C5E-CC7E-2A88-C7839AE70FD5}"/>
          </ac:picMkLst>
        </pc:picChg>
        <pc:picChg chg="add mod">
          <ac:chgData name="geonho kim" userId="72bb0c01ed287e5c" providerId="LiveId" clId="{49A7534C-6923-40D4-BCD3-D9CFDBE1C979}" dt="2024-05-30T21:21:55.614" v="3232" actId="1076"/>
          <ac:picMkLst>
            <pc:docMk/>
            <pc:sldMk cId="2156818252" sldId="300"/>
            <ac:picMk id="33" creationId="{787CB858-EF69-546C-49AE-44B57D4D37FD}"/>
          </ac:picMkLst>
        </pc:picChg>
        <pc:picChg chg="add mod">
          <ac:chgData name="geonho kim" userId="72bb0c01ed287e5c" providerId="LiveId" clId="{49A7534C-6923-40D4-BCD3-D9CFDBE1C979}" dt="2024-05-30T21:51:20.092" v="4212" actId="1076"/>
          <ac:picMkLst>
            <pc:docMk/>
            <pc:sldMk cId="2156818252" sldId="300"/>
            <ac:picMk id="35" creationId="{45C7EC34-B1D5-CA30-50DF-ECF019F1306C}"/>
          </ac:picMkLst>
        </pc:picChg>
        <pc:cxnChg chg="add mod">
          <ac:chgData name="geonho kim" userId="72bb0c01ed287e5c" providerId="LiveId" clId="{49A7534C-6923-40D4-BCD3-D9CFDBE1C979}" dt="2024-05-30T21:27:35.397" v="3493" actId="1076"/>
          <ac:cxnSpMkLst>
            <pc:docMk/>
            <pc:sldMk cId="2156818252" sldId="300"/>
            <ac:cxnSpMk id="18" creationId="{B9AA0685-A8CA-9D27-AA48-DD6794905A69}"/>
          </ac:cxnSpMkLst>
        </pc:cxnChg>
      </pc:sldChg>
      <pc:sldChg chg="addSp delSp modSp add mod">
        <pc:chgData name="geonho kim" userId="72bb0c01ed287e5c" providerId="LiveId" clId="{49A7534C-6923-40D4-BCD3-D9CFDBE1C979}" dt="2024-05-30T21:59:26.894" v="4523" actId="20577"/>
        <pc:sldMkLst>
          <pc:docMk/>
          <pc:sldMk cId="3459304936" sldId="301"/>
        </pc:sldMkLst>
        <pc:spChg chg="mod">
          <ac:chgData name="geonho kim" userId="72bb0c01ed287e5c" providerId="LiveId" clId="{49A7534C-6923-40D4-BCD3-D9CFDBE1C979}" dt="2024-05-30T21:30:56.923" v="3551"/>
          <ac:spMkLst>
            <pc:docMk/>
            <pc:sldMk cId="3459304936" sldId="301"/>
            <ac:spMk id="5" creationId="{C0B5EBCD-5564-A157-FE92-2DFD9C045B42}"/>
          </ac:spMkLst>
        </pc:spChg>
        <pc:spChg chg="mod">
          <ac:chgData name="geonho kim" userId="72bb0c01ed287e5c" providerId="LiveId" clId="{49A7534C-6923-40D4-BCD3-D9CFDBE1C979}" dt="2024-05-30T21:32:15.376" v="3577"/>
          <ac:spMkLst>
            <pc:docMk/>
            <pc:sldMk cId="3459304936" sldId="301"/>
            <ac:spMk id="12" creationId="{7F71A3D9-85D5-65A2-286A-1CCAC4E3ADEE}"/>
          </ac:spMkLst>
        </pc:spChg>
        <pc:spChg chg="mod">
          <ac:chgData name="geonho kim" userId="72bb0c01ed287e5c" providerId="LiveId" clId="{49A7534C-6923-40D4-BCD3-D9CFDBE1C979}" dt="2024-05-30T21:35:09.090" v="3735" actId="20577"/>
          <ac:spMkLst>
            <pc:docMk/>
            <pc:sldMk cId="3459304936" sldId="301"/>
            <ac:spMk id="13" creationId="{063BD8C0-C422-5906-9B42-50DB3425C872}"/>
          </ac:spMkLst>
        </pc:spChg>
        <pc:spChg chg="add del mod">
          <ac:chgData name="geonho kim" userId="72bb0c01ed287e5c" providerId="LiveId" clId="{49A7534C-6923-40D4-BCD3-D9CFDBE1C979}" dt="2024-05-30T21:33:10.173" v="3618" actId="1076"/>
          <ac:spMkLst>
            <pc:docMk/>
            <pc:sldMk cId="3459304936" sldId="301"/>
            <ac:spMk id="17" creationId="{31DB635D-8161-0357-18F5-C03D7A2C5A12}"/>
          </ac:spMkLst>
        </pc:spChg>
        <pc:spChg chg="add mod">
          <ac:chgData name="geonho kim" userId="72bb0c01ed287e5c" providerId="LiveId" clId="{49A7534C-6923-40D4-BCD3-D9CFDBE1C979}" dt="2024-05-30T21:56:46.075" v="4487" actId="113"/>
          <ac:spMkLst>
            <pc:docMk/>
            <pc:sldMk cId="3459304936" sldId="301"/>
            <ac:spMk id="20" creationId="{A08DAECF-E04C-5D0F-711B-04F5DACCCBC9}"/>
          </ac:spMkLst>
        </pc:spChg>
        <pc:spChg chg="add del mod ord">
          <ac:chgData name="geonho kim" userId="72bb0c01ed287e5c" providerId="LiveId" clId="{49A7534C-6923-40D4-BCD3-D9CFDBE1C979}" dt="2024-05-30T21:47:42.030" v="4164" actId="478"/>
          <ac:spMkLst>
            <pc:docMk/>
            <pc:sldMk cId="3459304936" sldId="301"/>
            <ac:spMk id="21" creationId="{1C7727D5-56B6-DF65-D46C-AF55026BDA45}"/>
          </ac:spMkLst>
        </pc:spChg>
        <pc:spChg chg="ord">
          <ac:chgData name="geonho kim" userId="72bb0c01ed287e5c" providerId="LiveId" clId="{49A7534C-6923-40D4-BCD3-D9CFDBE1C979}" dt="2024-05-30T21:32:07.579" v="3575" actId="167"/>
          <ac:spMkLst>
            <pc:docMk/>
            <pc:sldMk cId="3459304936" sldId="301"/>
            <ac:spMk id="22" creationId="{6F9F86CB-A042-4117-C176-7760365E0CD6}"/>
          </ac:spMkLst>
        </pc:spChg>
        <pc:spChg chg="add mod ord">
          <ac:chgData name="geonho kim" userId="72bb0c01ed287e5c" providerId="LiveId" clId="{49A7534C-6923-40D4-BCD3-D9CFDBE1C979}" dt="2024-05-30T21:49:17.613" v="4195" actId="14100"/>
          <ac:spMkLst>
            <pc:docMk/>
            <pc:sldMk cId="3459304936" sldId="301"/>
            <ac:spMk id="23" creationId="{E56EC84B-BF39-6E6B-D535-043F42C9883C}"/>
          </ac:spMkLst>
        </pc:spChg>
        <pc:spChg chg="ord">
          <ac:chgData name="geonho kim" userId="72bb0c01ed287e5c" providerId="LiveId" clId="{49A7534C-6923-40D4-BCD3-D9CFDBE1C979}" dt="2024-05-30T21:32:07.579" v="3575" actId="167"/>
          <ac:spMkLst>
            <pc:docMk/>
            <pc:sldMk cId="3459304936" sldId="301"/>
            <ac:spMk id="24" creationId="{E6AD84B6-98D9-40C7-DEC8-D5B4BE8AF458}"/>
          </ac:spMkLst>
        </pc:spChg>
        <pc:spChg chg="add mod ord">
          <ac:chgData name="geonho kim" userId="72bb0c01ed287e5c" providerId="LiveId" clId="{49A7534C-6923-40D4-BCD3-D9CFDBE1C979}" dt="2024-05-30T21:49:16.059" v="4192" actId="1076"/>
          <ac:spMkLst>
            <pc:docMk/>
            <pc:sldMk cId="3459304936" sldId="301"/>
            <ac:spMk id="25" creationId="{82CF5F1A-B5A0-9525-52E9-483A360CB9D3}"/>
          </ac:spMkLst>
        </pc:spChg>
        <pc:spChg chg="mod">
          <ac:chgData name="geonho kim" userId="72bb0c01ed287e5c" providerId="LiveId" clId="{49A7534C-6923-40D4-BCD3-D9CFDBE1C979}" dt="2024-05-30T21:33:22.737" v="3626"/>
          <ac:spMkLst>
            <pc:docMk/>
            <pc:sldMk cId="3459304936" sldId="301"/>
            <ac:spMk id="26" creationId="{71138C67-1579-3D44-29B9-7DE29A11EEC1}"/>
          </ac:spMkLst>
        </pc:spChg>
        <pc:spChg chg="add mod ord">
          <ac:chgData name="geonho kim" userId="72bb0c01ed287e5c" providerId="LiveId" clId="{49A7534C-6923-40D4-BCD3-D9CFDBE1C979}" dt="2024-05-30T21:49:14.467" v="4187" actId="571"/>
          <ac:spMkLst>
            <pc:docMk/>
            <pc:sldMk cId="3459304936" sldId="301"/>
            <ac:spMk id="27" creationId="{FCDBF9B1-3837-03FA-78C2-0571D7008994}"/>
          </ac:spMkLst>
        </pc:spChg>
        <pc:spChg chg="mod">
          <ac:chgData name="geonho kim" userId="72bb0c01ed287e5c" providerId="LiveId" clId="{49A7534C-6923-40D4-BCD3-D9CFDBE1C979}" dt="2024-05-30T21:50:39.881" v="4205" actId="1076"/>
          <ac:spMkLst>
            <pc:docMk/>
            <pc:sldMk cId="3459304936" sldId="301"/>
            <ac:spMk id="28" creationId="{7B2AFC68-2494-86D3-536E-18E1B204E1DD}"/>
          </ac:spMkLst>
        </pc:spChg>
        <pc:spChg chg="mod">
          <ac:chgData name="geonho kim" userId="72bb0c01ed287e5c" providerId="LiveId" clId="{49A7534C-6923-40D4-BCD3-D9CFDBE1C979}" dt="2024-05-30T21:51:34.106" v="4213" actId="1076"/>
          <ac:spMkLst>
            <pc:docMk/>
            <pc:sldMk cId="3459304936" sldId="301"/>
            <ac:spMk id="29" creationId="{3700D95A-9D30-C8E9-4D04-B77A391DE7F3}"/>
          </ac:spMkLst>
        </pc:spChg>
        <pc:spChg chg="mod">
          <ac:chgData name="geonho kim" userId="72bb0c01ed287e5c" providerId="LiveId" clId="{49A7534C-6923-40D4-BCD3-D9CFDBE1C979}" dt="2024-05-30T21:59:26.894" v="4523" actId="20577"/>
          <ac:spMkLst>
            <pc:docMk/>
            <pc:sldMk cId="3459304936" sldId="301"/>
            <ac:spMk id="30" creationId="{8805D225-EBD6-B02D-0D7A-236C3DE497CA}"/>
          </ac:spMkLst>
        </pc:spChg>
        <pc:spChg chg="add mod ord">
          <ac:chgData name="geonho kim" userId="72bb0c01ed287e5c" providerId="LiveId" clId="{49A7534C-6923-40D4-BCD3-D9CFDBE1C979}" dt="2024-05-30T21:56:39.181" v="4486" actId="14100"/>
          <ac:spMkLst>
            <pc:docMk/>
            <pc:sldMk cId="3459304936" sldId="301"/>
            <ac:spMk id="31" creationId="{4BB992A3-DBB2-7DB7-EBEB-4658872AE416}"/>
          </ac:spMkLst>
        </pc:spChg>
        <pc:spChg chg="del">
          <ac:chgData name="geonho kim" userId="72bb0c01ed287e5c" providerId="LiveId" clId="{49A7534C-6923-40D4-BCD3-D9CFDBE1C979}" dt="2024-05-30T21:36:05.855" v="3767" actId="478"/>
          <ac:spMkLst>
            <pc:docMk/>
            <pc:sldMk cId="3459304936" sldId="301"/>
            <ac:spMk id="34" creationId="{34057220-2D2E-0F29-DDB7-18C861B9AEEA}"/>
          </ac:spMkLst>
        </pc:spChg>
        <pc:picChg chg="add del mod">
          <ac:chgData name="geonho kim" userId="72bb0c01ed287e5c" providerId="LiveId" clId="{49A7534C-6923-40D4-BCD3-D9CFDBE1C979}" dt="2024-05-30T21:32:34.500" v="3583" actId="21"/>
          <ac:picMkLst>
            <pc:docMk/>
            <pc:sldMk cId="3459304936" sldId="301"/>
            <ac:picMk id="4" creationId="{547701D7-F4C9-27A4-1A9B-1E3F902EFA21}"/>
          </ac:picMkLst>
        </pc:picChg>
        <pc:picChg chg="add del mod">
          <ac:chgData name="geonho kim" userId="72bb0c01ed287e5c" providerId="LiveId" clId="{49A7534C-6923-40D4-BCD3-D9CFDBE1C979}" dt="2024-05-30T21:32:40.479" v="3587" actId="21"/>
          <ac:picMkLst>
            <pc:docMk/>
            <pc:sldMk cId="3459304936" sldId="301"/>
            <ac:picMk id="6" creationId="{BBB05FFC-0906-BEB7-3F11-B53C2D19A907}"/>
          </ac:picMkLst>
        </pc:picChg>
        <pc:picChg chg="add mod">
          <ac:chgData name="geonho kim" userId="72bb0c01ed287e5c" providerId="LiveId" clId="{49A7534C-6923-40D4-BCD3-D9CFDBE1C979}" dt="2024-05-30T21:32:36.322" v="3585"/>
          <ac:picMkLst>
            <pc:docMk/>
            <pc:sldMk cId="3459304936" sldId="301"/>
            <ac:picMk id="7" creationId="{547701D7-F4C9-27A4-1A9B-1E3F902EFA21}"/>
          </ac:picMkLst>
        </pc:picChg>
        <pc:picChg chg="add mod">
          <ac:chgData name="geonho kim" userId="72bb0c01ed287e5c" providerId="LiveId" clId="{49A7534C-6923-40D4-BCD3-D9CFDBE1C979}" dt="2024-05-30T21:32:41.953" v="3589"/>
          <ac:picMkLst>
            <pc:docMk/>
            <pc:sldMk cId="3459304936" sldId="301"/>
            <ac:picMk id="8" creationId="{BBB05FFC-0906-BEB7-3F11-B53C2D19A907}"/>
          </ac:picMkLst>
        </pc:picChg>
        <pc:picChg chg="add del mod">
          <ac:chgData name="geonho kim" userId="72bb0c01ed287e5c" providerId="LiveId" clId="{49A7534C-6923-40D4-BCD3-D9CFDBE1C979}" dt="2024-05-30T21:33:54.066" v="3636" actId="21"/>
          <ac:picMkLst>
            <pc:docMk/>
            <pc:sldMk cId="3459304936" sldId="301"/>
            <ac:picMk id="9" creationId="{12970578-DCC8-1B12-F0E6-668404CA2170}"/>
          </ac:picMkLst>
        </pc:picChg>
        <pc:picChg chg="add del mod">
          <ac:chgData name="geonho kim" userId="72bb0c01ed287e5c" providerId="LiveId" clId="{49A7534C-6923-40D4-BCD3-D9CFDBE1C979}" dt="2024-05-30T21:33:57.827" v="3640" actId="21"/>
          <ac:picMkLst>
            <pc:docMk/>
            <pc:sldMk cId="3459304936" sldId="301"/>
            <ac:picMk id="10" creationId="{7C87D088-813D-57ED-17A9-82ECF4EF48A6}"/>
          </ac:picMkLst>
        </pc:picChg>
        <pc:picChg chg="add mod">
          <ac:chgData name="geonho kim" userId="72bb0c01ed287e5c" providerId="LiveId" clId="{49A7534C-6923-40D4-BCD3-D9CFDBE1C979}" dt="2024-05-30T21:49:14.829" v="4188" actId="1076"/>
          <ac:picMkLst>
            <pc:docMk/>
            <pc:sldMk cId="3459304936" sldId="301"/>
            <ac:picMk id="11" creationId="{12970578-DCC8-1B12-F0E6-668404CA2170}"/>
          </ac:picMkLst>
        </pc:picChg>
        <pc:picChg chg="add del mod">
          <ac:chgData name="geonho kim" userId="72bb0c01ed287e5c" providerId="LiveId" clId="{49A7534C-6923-40D4-BCD3-D9CFDBE1C979}" dt="2024-05-30T21:32:35.441" v="3584" actId="478"/>
          <ac:picMkLst>
            <pc:docMk/>
            <pc:sldMk cId="3459304936" sldId="301"/>
            <ac:picMk id="14" creationId="{8CA36C31-CE0D-824B-84E3-B8A8A87AE7A4}"/>
          </ac:picMkLst>
        </pc:picChg>
        <pc:picChg chg="add del mod">
          <ac:chgData name="geonho kim" userId="72bb0c01ed287e5c" providerId="LiveId" clId="{49A7534C-6923-40D4-BCD3-D9CFDBE1C979}" dt="2024-05-30T21:32:41.239" v="3588" actId="478"/>
          <ac:picMkLst>
            <pc:docMk/>
            <pc:sldMk cId="3459304936" sldId="301"/>
            <ac:picMk id="15" creationId="{364E6B08-1D73-8A9A-1BAD-852C9EE1A2A3}"/>
          </ac:picMkLst>
        </pc:picChg>
        <pc:picChg chg="add del mod">
          <ac:chgData name="geonho kim" userId="72bb0c01ed287e5c" providerId="LiveId" clId="{49A7534C-6923-40D4-BCD3-D9CFDBE1C979}" dt="2024-05-30T21:32:10.750" v="3576" actId="166"/>
          <ac:picMkLst>
            <pc:docMk/>
            <pc:sldMk cId="3459304936" sldId="301"/>
            <ac:picMk id="16" creationId="{46377251-5C5E-CC7E-2A88-C7839AE70FD5}"/>
          </ac:picMkLst>
        </pc:picChg>
        <pc:picChg chg="add mod">
          <ac:chgData name="geonho kim" userId="72bb0c01ed287e5c" providerId="LiveId" clId="{49A7534C-6923-40D4-BCD3-D9CFDBE1C979}" dt="2024-05-30T21:51:34.106" v="4213" actId="1076"/>
          <ac:picMkLst>
            <pc:docMk/>
            <pc:sldMk cId="3459304936" sldId="301"/>
            <ac:picMk id="19" creationId="{7C87D088-813D-57ED-17A9-82ECF4EF48A6}"/>
          </ac:picMkLst>
        </pc:picChg>
        <pc:picChg chg="add del">
          <ac:chgData name="geonho kim" userId="72bb0c01ed287e5c" providerId="LiveId" clId="{49A7534C-6923-40D4-BCD3-D9CFDBE1C979}" dt="2024-05-30T21:33:54.720" v="3637" actId="478"/>
          <ac:picMkLst>
            <pc:docMk/>
            <pc:sldMk cId="3459304936" sldId="301"/>
            <ac:picMk id="33" creationId="{787CB858-EF69-546C-49AE-44B57D4D37FD}"/>
          </ac:picMkLst>
        </pc:picChg>
        <pc:picChg chg="add del">
          <ac:chgData name="geonho kim" userId="72bb0c01ed287e5c" providerId="LiveId" clId="{49A7534C-6923-40D4-BCD3-D9CFDBE1C979}" dt="2024-05-30T21:33:58.545" v="3641" actId="478"/>
          <ac:picMkLst>
            <pc:docMk/>
            <pc:sldMk cId="3459304936" sldId="301"/>
            <ac:picMk id="35" creationId="{45C7EC34-B1D5-CA30-50DF-ECF019F1306C}"/>
          </ac:picMkLst>
        </pc:picChg>
      </pc:sldChg>
      <pc:sldChg chg="add del">
        <pc:chgData name="geonho kim" userId="72bb0c01ed287e5c" providerId="LiveId" clId="{49A7534C-6923-40D4-BCD3-D9CFDBE1C979}" dt="2024-05-30T22:04:31.701" v="4572" actId="47"/>
        <pc:sldMkLst>
          <pc:docMk/>
          <pc:sldMk cId="3907963055" sldId="302"/>
        </pc:sldMkLst>
      </pc:sldChg>
      <pc:sldChg chg="addSp delSp modSp add mod">
        <pc:chgData name="geonho kim" userId="72bb0c01ed287e5c" providerId="LiveId" clId="{49A7534C-6923-40D4-BCD3-D9CFDBE1C979}" dt="2024-05-30T22:07:36.944" v="4613" actId="1076"/>
        <pc:sldMkLst>
          <pc:docMk/>
          <pc:sldMk cId="4269845578" sldId="303"/>
        </pc:sldMkLst>
        <pc:spChg chg="mod">
          <ac:chgData name="geonho kim" userId="72bb0c01ed287e5c" providerId="LiveId" clId="{49A7534C-6923-40D4-BCD3-D9CFDBE1C979}" dt="2024-05-30T22:01:48.292" v="4542" actId="20577"/>
          <ac:spMkLst>
            <pc:docMk/>
            <pc:sldMk cId="4269845578" sldId="303"/>
            <ac:spMk id="5" creationId="{C0B5EBCD-5564-A157-FE92-2DFD9C045B42}"/>
          </ac:spMkLst>
        </pc:spChg>
        <pc:spChg chg="del">
          <ac:chgData name="geonho kim" userId="72bb0c01ed287e5c" providerId="LiveId" clId="{49A7534C-6923-40D4-BCD3-D9CFDBE1C979}" dt="2024-05-30T22:05:27.998" v="4596" actId="478"/>
          <ac:spMkLst>
            <pc:docMk/>
            <pc:sldMk cId="4269845578" sldId="303"/>
            <ac:spMk id="12" creationId="{7F71A3D9-85D5-65A2-286A-1CCAC4E3ADEE}"/>
          </ac:spMkLst>
        </pc:spChg>
        <pc:spChg chg="del">
          <ac:chgData name="geonho kim" userId="72bb0c01ed287e5c" providerId="LiveId" clId="{49A7534C-6923-40D4-BCD3-D9CFDBE1C979}" dt="2024-05-30T22:05:25.601" v="4595" actId="478"/>
          <ac:spMkLst>
            <pc:docMk/>
            <pc:sldMk cId="4269845578" sldId="303"/>
            <ac:spMk id="13" creationId="{063BD8C0-C422-5906-9B42-50DB3425C872}"/>
          </ac:spMkLst>
        </pc:spChg>
        <pc:spChg chg="del">
          <ac:chgData name="geonho kim" userId="72bb0c01ed287e5c" providerId="LiveId" clId="{49A7534C-6923-40D4-BCD3-D9CFDBE1C979}" dt="2024-05-30T22:05:25.601" v="4595" actId="478"/>
          <ac:spMkLst>
            <pc:docMk/>
            <pc:sldMk cId="4269845578" sldId="303"/>
            <ac:spMk id="17" creationId="{31DB635D-8161-0357-18F5-C03D7A2C5A12}"/>
          </ac:spMkLst>
        </pc:spChg>
        <pc:spChg chg="mod">
          <ac:chgData name="geonho kim" userId="72bb0c01ed287e5c" providerId="LiveId" clId="{49A7534C-6923-40D4-BCD3-D9CFDBE1C979}" dt="2024-05-30T22:05:59.412" v="4602" actId="14100"/>
          <ac:spMkLst>
            <pc:docMk/>
            <pc:sldMk cId="4269845578" sldId="303"/>
            <ac:spMk id="22" creationId="{6F9F86CB-A042-4117-C176-7760365E0CD6}"/>
          </ac:spMkLst>
        </pc:spChg>
        <pc:spChg chg="mod">
          <ac:chgData name="geonho kim" userId="72bb0c01ed287e5c" providerId="LiveId" clId="{49A7534C-6923-40D4-BCD3-D9CFDBE1C979}" dt="2024-05-30T22:06:05.877" v="4604" actId="14100"/>
          <ac:spMkLst>
            <pc:docMk/>
            <pc:sldMk cId="4269845578" sldId="303"/>
            <ac:spMk id="24" creationId="{E6AD84B6-98D9-40C7-DEC8-D5B4BE8AF458}"/>
          </ac:spMkLst>
        </pc:spChg>
        <pc:spChg chg="mod">
          <ac:chgData name="geonho kim" userId="72bb0c01ed287e5c" providerId="LiveId" clId="{49A7534C-6923-40D4-BCD3-D9CFDBE1C979}" dt="2024-05-30T22:06:19.672" v="4608" actId="1076"/>
          <ac:spMkLst>
            <pc:docMk/>
            <pc:sldMk cId="4269845578" sldId="303"/>
            <ac:spMk id="26" creationId="{71138C67-1579-3D44-29B9-7DE29A11EEC1}"/>
          </ac:spMkLst>
        </pc:spChg>
        <pc:picChg chg="add mod">
          <ac:chgData name="geonho kim" userId="72bb0c01ed287e5c" providerId="LiveId" clId="{49A7534C-6923-40D4-BCD3-D9CFDBE1C979}" dt="2024-05-30T22:07:36.944" v="4613" actId="1076"/>
          <ac:picMkLst>
            <pc:docMk/>
            <pc:sldMk cId="4269845578" sldId="303"/>
            <ac:picMk id="4" creationId="{4FBC1159-6B7B-9AE5-37C1-1543484C6024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7" creationId="{547701D7-F4C9-27A4-1A9B-1E3F902EFA21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8" creationId="{BBB05FFC-0906-BEB7-3F11-B53C2D19A907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16" creationId="{46377251-5C5E-CC7E-2A88-C7839AE70FD5}"/>
          </ac:picMkLst>
        </pc:picChg>
        <pc:cxnChg chg="del">
          <ac:chgData name="geonho kim" userId="72bb0c01ed287e5c" providerId="LiveId" clId="{49A7534C-6923-40D4-BCD3-D9CFDBE1C979}" dt="2024-05-30T22:05:25.601" v="4595" actId="478"/>
          <ac:cxnSpMkLst>
            <pc:docMk/>
            <pc:sldMk cId="4269845578" sldId="303"/>
            <ac:cxnSpMk id="18" creationId="{B9AA0685-A8CA-9D27-AA48-DD6794905A69}"/>
          </ac:cxnSpMkLst>
        </pc:cxnChg>
      </pc:sldChg>
      <pc:sldMasterChg chg="modSldLayout">
        <pc:chgData name="geonho kim" userId="72bb0c01ed287e5c" providerId="LiveId" clId="{49A7534C-6923-40D4-BCD3-D9CFDBE1C979}" dt="2024-05-30T15:11:02.367" v="6" actId="478"/>
        <pc:sldMasterMkLst>
          <pc:docMk/>
          <pc:sldMasterMk cId="622636103" sldId="2147483648"/>
        </pc:sldMasterMkLst>
        <pc:sldLayoutChg chg="delSp mod">
          <pc:chgData name="geonho kim" userId="72bb0c01ed287e5c" providerId="LiveId" clId="{49A7534C-6923-40D4-BCD3-D9CFDBE1C979}" dt="2024-05-30T15:11:02.367" v="6" actId="478"/>
          <pc:sldLayoutMkLst>
            <pc:docMk/>
            <pc:sldMasterMk cId="622636103" sldId="2147483648"/>
            <pc:sldLayoutMk cId="4137534202" sldId="2147483655"/>
          </pc:sldLayoutMkLst>
          <pc:spChg chg="del">
            <ac:chgData name="geonho kim" userId="72bb0c01ed287e5c" providerId="LiveId" clId="{49A7534C-6923-40D4-BCD3-D9CFDBE1C979}" dt="2024-05-30T15:11:02.367" v="6" actId="478"/>
            <ac:spMkLst>
              <pc:docMk/>
              <pc:sldMasterMk cId="622636103" sldId="2147483648"/>
              <pc:sldLayoutMk cId="4137534202" sldId="2147483655"/>
              <ac:spMk id="5" creationId="{B0CEB8C3-142A-EE25-B23A-27A2498B4A73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40469" y="643499"/>
            <a:ext cx="49552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Find Customers</a:t>
            </a:r>
            <a:endParaRPr lang="en-US" altLang="ko-KR" sz="4400" b="1" dirty="0">
              <a:solidFill>
                <a:srgbClr val="F0F8FB"/>
              </a:solidFill>
            </a:endParaRPr>
          </a:p>
          <a:p>
            <a:r>
              <a:rPr lang="ko-KR" altLang="en-US" sz="4400" b="1" dirty="0">
                <a:solidFill>
                  <a:srgbClr val="F0F8FB"/>
                </a:solidFill>
              </a:rPr>
              <a:t>의류 쇼핑몰</a:t>
            </a:r>
            <a:endParaRPr lang="en-US" altLang="ko-KR" sz="4400" b="1" dirty="0">
              <a:solidFill>
                <a:srgbClr val="F0F8FB"/>
              </a:solidFill>
            </a:endParaRPr>
          </a:p>
          <a:p>
            <a:r>
              <a:rPr lang="ko-KR" altLang="en-US" sz="4400" b="1" dirty="0">
                <a:solidFill>
                  <a:srgbClr val="F0F8FB"/>
                </a:solidFill>
              </a:rPr>
              <a:t>데이터 인프라 구축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76315F-7BF4-7834-6B21-8807190DC9D7}"/>
              </a:ext>
            </a:extLst>
          </p:cNvPr>
          <p:cNvSpPr txBox="1"/>
          <p:nvPr/>
        </p:nvSpPr>
        <p:spPr>
          <a:xfrm>
            <a:off x="340469" y="2958160"/>
            <a:ext cx="5565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0F8FB"/>
                </a:solidFill>
              </a:rPr>
              <a:t>Data Analytics </a:t>
            </a:r>
            <a:r>
              <a:rPr lang="ko-KR" altLang="en-US" sz="2000" dirty="0">
                <a:solidFill>
                  <a:srgbClr val="F0F8FB"/>
                </a:solidFill>
              </a:rPr>
              <a:t>및 </a:t>
            </a:r>
            <a:r>
              <a:rPr lang="en-US" altLang="ko-KR" sz="2000" dirty="0">
                <a:solidFill>
                  <a:srgbClr val="F0F8FB"/>
                </a:solidFill>
              </a:rPr>
              <a:t>CI/CD </a:t>
            </a:r>
            <a:r>
              <a:rPr lang="ko-KR" altLang="en-US" sz="2000" dirty="0">
                <a:solidFill>
                  <a:srgbClr val="F0F8FB"/>
                </a:solidFill>
              </a:rPr>
              <a:t>환경의 컨테이너 기반</a:t>
            </a:r>
            <a:endParaRPr lang="en-US" altLang="ko-KR" sz="2000" dirty="0">
              <a:solidFill>
                <a:srgbClr val="F0F8FB"/>
              </a:solidFill>
            </a:endParaRPr>
          </a:p>
          <a:p>
            <a:endParaRPr lang="en-US" altLang="ko-KR" sz="2000" dirty="0">
              <a:solidFill>
                <a:srgbClr val="F0F8FB"/>
              </a:solidFill>
            </a:endParaRPr>
          </a:p>
          <a:p>
            <a:r>
              <a:rPr lang="ko-KR" altLang="en-US" sz="2000" dirty="0">
                <a:solidFill>
                  <a:srgbClr val="F0F8FB"/>
                </a:solidFill>
              </a:rPr>
              <a:t>아키텍처 설계 및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D790A-2C79-DE3E-30FB-33F78DE43147}"/>
              </a:ext>
            </a:extLst>
          </p:cNvPr>
          <p:cNvSpPr txBox="1"/>
          <p:nvPr/>
        </p:nvSpPr>
        <p:spPr>
          <a:xfrm>
            <a:off x="340469" y="6336358"/>
            <a:ext cx="124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0F8FB"/>
                </a:solidFill>
              </a:rPr>
              <a:t>2</a:t>
            </a:r>
            <a:r>
              <a:rPr lang="ko-KR" altLang="en-US" sz="1400" dirty="0">
                <a:solidFill>
                  <a:srgbClr val="F0F8FB"/>
                </a:solidFill>
              </a:rPr>
              <a:t>팀 김건호</a:t>
            </a: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439136" y="3438435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bg1"/>
                </a:solidFill>
              </a:rPr>
              <a:t>팀 구성</a:t>
            </a:r>
            <a:r>
              <a:rPr lang="en-US" altLang="ko-KR" sz="3600" spc="600" dirty="0">
                <a:solidFill>
                  <a:schemeClr val="bg1"/>
                </a:solidFill>
              </a:rPr>
              <a:t>/</a:t>
            </a:r>
            <a:r>
              <a:rPr lang="ko-KR" altLang="en-US" sz="3600" spc="600" dirty="0">
                <a:solidFill>
                  <a:schemeClr val="bg1"/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846833" y="3438435"/>
            <a:ext cx="4498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수행 절차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EAB0B3-CE64-68D1-C431-AB7AEC61A244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05116-E059-28CC-B487-5E2CDB92E832}"/>
              </a:ext>
            </a:extLst>
          </p:cNvPr>
          <p:cNvSpPr txBox="1"/>
          <p:nvPr/>
        </p:nvSpPr>
        <p:spPr>
          <a:xfrm>
            <a:off x="2390567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8C67D-F45D-9E38-67D7-24F455C5E4A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BB6DA-E97D-3F57-8DD9-FC13AE58471F}"/>
              </a:ext>
            </a:extLst>
          </p:cNvPr>
          <p:cNvSpPr txBox="1"/>
          <p:nvPr/>
        </p:nvSpPr>
        <p:spPr>
          <a:xfrm>
            <a:off x="2390567" y="3019243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팀 구성</a:t>
            </a:r>
            <a:r>
              <a:rPr lang="en-US" altLang="ko-KR" spc="600" dirty="0">
                <a:solidFill>
                  <a:schemeClr val="bg1"/>
                </a:solidFill>
              </a:rPr>
              <a:t>/</a:t>
            </a:r>
            <a:r>
              <a:rPr lang="ko-KR" altLang="en-US" spc="600" dirty="0">
                <a:solidFill>
                  <a:schemeClr val="bg1"/>
                </a:solidFill>
              </a:rPr>
              <a:t>역할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580FC-A2AA-3648-D6A6-DDCFFDF0AB5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40458-C28F-3E59-6CAF-D74346167815}"/>
              </a:ext>
            </a:extLst>
          </p:cNvPr>
          <p:cNvSpPr txBox="1"/>
          <p:nvPr/>
        </p:nvSpPr>
        <p:spPr>
          <a:xfrm>
            <a:off x="2390567" y="401493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절차 및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0F5C9-4A81-415F-4F9B-88A3E2D1056E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F9652-46FE-FB59-E0E7-AA85003FD6E2}"/>
              </a:ext>
            </a:extLst>
          </p:cNvPr>
          <p:cNvSpPr txBox="1"/>
          <p:nvPr/>
        </p:nvSpPr>
        <p:spPr>
          <a:xfrm>
            <a:off x="2390567" y="501062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</a:t>
            </a:r>
            <a:r>
              <a:rPr lang="ko-KR" altLang="en-US" spc="600" dirty="0" err="1">
                <a:solidFill>
                  <a:schemeClr val="bg1"/>
                </a:solidFill>
              </a:rPr>
              <a:t>수헹</a:t>
            </a:r>
            <a:r>
              <a:rPr lang="ko-KR" altLang="en-US" spc="600" dirty="0">
                <a:solidFill>
                  <a:schemeClr val="bg1"/>
                </a:solidFill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7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992A3-DBB2-7DB7-EBEB-4658872AE416}"/>
              </a:ext>
            </a:extLst>
          </p:cNvPr>
          <p:cNvSpPr/>
          <p:nvPr/>
        </p:nvSpPr>
        <p:spPr>
          <a:xfrm>
            <a:off x="6553355" y="4234492"/>
            <a:ext cx="5489119" cy="17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6EC84B-BF39-6E6B-D535-043F42C9883C}"/>
              </a:ext>
            </a:extLst>
          </p:cNvPr>
          <p:cNvSpPr/>
          <p:nvPr/>
        </p:nvSpPr>
        <p:spPr>
          <a:xfrm>
            <a:off x="6553355" y="1606603"/>
            <a:ext cx="5489119" cy="24133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300" y="1803400"/>
            <a:ext cx="5465375" cy="4468003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1" y="2117027"/>
            <a:ext cx="4880670" cy="3352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790789" y="5592650"/>
            <a:ext cx="287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 I   /  C  D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EBCD-5564-A157-FE92-2DFD9C045B42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7805887" y="1803400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Glue Crawler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0D95A-9D30-C8E9-4D04-B77A391DE7F3}"/>
              </a:ext>
            </a:extLst>
          </p:cNvPr>
          <p:cNvSpPr txBox="1"/>
          <p:nvPr/>
        </p:nvSpPr>
        <p:spPr>
          <a:xfrm>
            <a:off x="7647621" y="4432933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Athena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5D225-EBD6-B02D-0D7A-236C3DE497CA}"/>
              </a:ext>
            </a:extLst>
          </p:cNvPr>
          <p:cNvSpPr txBox="1"/>
          <p:nvPr/>
        </p:nvSpPr>
        <p:spPr>
          <a:xfrm>
            <a:off x="7821003" y="2336572"/>
            <a:ext cx="3997186" cy="151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저장된 데이터를 스캔하여 </a:t>
            </a:r>
            <a:r>
              <a:rPr lang="ko-KR" altLang="en-US" sz="1200" b="1" dirty="0"/>
              <a:t>메타데이터를 추출</a:t>
            </a:r>
            <a:r>
              <a:rPr lang="ko-KR" altLang="en-US" sz="1200" dirty="0"/>
              <a:t>함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카탈로그 생성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데이터 스키마 </a:t>
            </a:r>
            <a:r>
              <a:rPr lang="ko-KR" altLang="en-US" sz="1200" b="1" dirty="0"/>
              <a:t>변화를 감지</a:t>
            </a:r>
            <a:r>
              <a:rPr lang="ko-KR" altLang="en-US" sz="1200" dirty="0"/>
              <a:t>하고 반영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카탈로그를 자동으로 업데이트</a:t>
            </a:r>
            <a:r>
              <a:rPr lang="en-US" altLang="ko-KR" sz="1200" dirty="0"/>
              <a:t>, </a:t>
            </a:r>
            <a:r>
              <a:rPr lang="ko-KR" altLang="en-US" sz="1200" b="1" dirty="0"/>
              <a:t>최신 데이터</a:t>
            </a:r>
            <a:r>
              <a:rPr lang="ko-KR" altLang="en-US" sz="1200" dirty="0"/>
              <a:t> 구조 반영</a:t>
            </a:r>
            <a:endParaRPr lang="en-US" altLang="ko-KR" sz="1200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12970578-DCC8-1B12-F0E6-668404C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18034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C87D088-813D-57ED-17A9-82ECF4EF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442591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8DAECF-E04C-5D0F-711B-04F5DACCCBC9}"/>
              </a:ext>
            </a:extLst>
          </p:cNvPr>
          <p:cNvSpPr txBox="1"/>
          <p:nvPr/>
        </p:nvSpPr>
        <p:spPr>
          <a:xfrm>
            <a:off x="7821003" y="4961708"/>
            <a:ext cx="399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쿼리를 실행하여 필요한 데이터를 분석 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ko-KR" sz="1200" dirty="0"/>
              <a:t>Glue </a:t>
            </a:r>
            <a:r>
              <a:rPr lang="ko-KR" altLang="en-US" sz="1200" dirty="0"/>
              <a:t>데이터 카탈로그와 통합하여 </a:t>
            </a:r>
            <a:r>
              <a:rPr lang="ko-KR" altLang="en-US" sz="1200" b="1" dirty="0"/>
              <a:t>쿼리 성능을 최적화</a:t>
            </a:r>
            <a:endParaRPr lang="en-US" altLang="ko-KR" sz="1200" b="1" dirty="0"/>
          </a:p>
        </p:txBody>
      </p:sp>
      <p:pic>
        <p:nvPicPr>
          <p:cNvPr id="4" name="그림 3" descr="도표, 텍스트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FBC1159-6B7B-9AE5-37C1-1543484C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31" y="2196401"/>
            <a:ext cx="4825916" cy="31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4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cxnSpLocks/>
            <a:stCxn id="6" idx="2"/>
            <a:endCxn id="9" idx="6"/>
          </p:cNvCxnSpPr>
          <p:nvPr/>
        </p:nvCxnSpPr>
        <p:spPr>
          <a:xfrm>
            <a:off x="1548517" y="3653590"/>
            <a:ext cx="890669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1548517" y="2636274"/>
            <a:ext cx="2034631" cy="203463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3839206" y="2636274"/>
            <a:ext cx="2034631" cy="203463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6129896" y="2636274"/>
            <a:ext cx="2034631" cy="20346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8420585" y="2636274"/>
            <a:ext cx="2034631" cy="20346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243885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476162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713117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172713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404143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635573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862281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52725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  <a:endParaRPr lang="ko-KR" altLang="en-US" sz="18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 descr="도표, 텍스트, 평면도, 스크린샷이(가) 표시된 사진&#10;&#10;자동 생성된 설명">
            <a:extLst>
              <a:ext uri="{FF2B5EF4-FFF2-40B4-BE49-F238E27FC236}">
                <a16:creationId xmlns:a16="http://schemas.microsoft.com/office/drawing/2014/main" id="{112031F8-FB5B-79C8-628B-630C24CE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69" y="1311478"/>
            <a:ext cx="9107424" cy="4625908"/>
          </a:xfrm>
          <a:prstGeom prst="rect">
            <a:avLst/>
          </a:prstGeom>
        </p:spPr>
      </p:pic>
      <p:sp>
        <p:nvSpPr>
          <p:cNvPr id="14" name="Text Placeholder 90">
            <a:extLst>
              <a:ext uri="{FF2B5EF4-FFF2-40B4-BE49-F238E27FC236}">
                <a16:creationId xmlns:a16="http://schemas.microsoft.com/office/drawing/2014/main" id="{69A9B35D-1116-D59C-FD3E-6360DB8FD9F0}"/>
              </a:ext>
            </a:extLst>
          </p:cNvPr>
          <p:cNvSpPr txBox="1">
            <a:spLocks/>
          </p:cNvSpPr>
          <p:nvPr/>
        </p:nvSpPr>
        <p:spPr>
          <a:xfrm>
            <a:off x="8386322" y="3298940"/>
            <a:ext cx="73546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>
                <a:latin typeface="+mn-ea"/>
              </a:rPr>
              <a:t>분석</a:t>
            </a:r>
          </a:p>
        </p:txBody>
      </p:sp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5EC0F6FF-63FC-2137-66C8-890C57B41F4B}"/>
              </a:ext>
            </a:extLst>
          </p:cNvPr>
          <p:cNvSpPr txBox="1">
            <a:spLocks/>
          </p:cNvSpPr>
          <p:nvPr/>
        </p:nvSpPr>
        <p:spPr>
          <a:xfrm>
            <a:off x="132775" y="3872691"/>
            <a:ext cx="1445871" cy="7957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cap="none" dirty="0">
                <a:latin typeface="+mn-ea"/>
              </a:rPr>
              <a:t>수집</a:t>
            </a:r>
            <a:endParaRPr lang="en-US" altLang="ko-KR" cap="none" dirty="0">
              <a:latin typeface="+mn-ea"/>
            </a:endParaRPr>
          </a:p>
          <a:p>
            <a:pPr algn="ctr"/>
            <a:endParaRPr lang="en-US" altLang="ko-KR" sz="1000" cap="none" dirty="0">
              <a:latin typeface="+mn-ea"/>
            </a:endParaRPr>
          </a:p>
          <a:p>
            <a:pPr algn="ctr"/>
            <a:r>
              <a:rPr lang="ko-KR" altLang="en-US" sz="1000" cap="none" dirty="0">
                <a:latin typeface="+mn-ea"/>
              </a:rPr>
              <a:t>로그 파이프라인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A0B709-0A62-BC44-860A-42D5F2672FF2}"/>
              </a:ext>
            </a:extLst>
          </p:cNvPr>
          <p:cNvSpPr/>
          <p:nvPr/>
        </p:nvSpPr>
        <p:spPr>
          <a:xfrm>
            <a:off x="1684287" y="3865943"/>
            <a:ext cx="3804874" cy="913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FC7D02-306B-4A7C-D8FF-07CAA12955C5}"/>
              </a:ext>
            </a:extLst>
          </p:cNvPr>
          <p:cNvSpPr/>
          <p:nvPr/>
        </p:nvSpPr>
        <p:spPr>
          <a:xfrm>
            <a:off x="7593251" y="3865943"/>
            <a:ext cx="2321606" cy="2071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7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2A68C7-6466-0244-3F83-C598926F4E4A}"/>
              </a:ext>
            </a:extLst>
          </p:cNvPr>
          <p:cNvSpPr/>
          <p:nvPr/>
        </p:nvSpPr>
        <p:spPr>
          <a:xfrm>
            <a:off x="739382" y="1510514"/>
            <a:ext cx="8188958" cy="46357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12379D8-BFC5-3A1A-3436-CE754C3D6680}"/>
              </a:ext>
            </a:extLst>
          </p:cNvPr>
          <p:cNvSpPr/>
          <p:nvPr/>
        </p:nvSpPr>
        <p:spPr>
          <a:xfrm>
            <a:off x="3977491" y="1889185"/>
            <a:ext cx="1631096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0374F-2B4D-ECE2-063D-5C2D22DB4411}"/>
              </a:ext>
            </a:extLst>
          </p:cNvPr>
          <p:cNvSpPr txBox="1"/>
          <p:nvPr/>
        </p:nvSpPr>
        <p:spPr>
          <a:xfrm>
            <a:off x="4096288" y="2075489"/>
            <a:ext cx="1462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BA3EA09-9EA5-9E9F-8DC2-8252AC9CE6B7}"/>
              </a:ext>
            </a:extLst>
          </p:cNvPr>
          <p:cNvSpPr/>
          <p:nvPr/>
        </p:nvSpPr>
        <p:spPr>
          <a:xfrm>
            <a:off x="6265292" y="1889185"/>
            <a:ext cx="2330199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A6D3BEA-638C-D875-0427-3737B2C7F0F0}"/>
              </a:ext>
            </a:extLst>
          </p:cNvPr>
          <p:cNvSpPr/>
          <p:nvPr/>
        </p:nvSpPr>
        <p:spPr>
          <a:xfrm>
            <a:off x="1055263" y="1889185"/>
            <a:ext cx="2330199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65932-233A-D4F1-08FC-C3ECF0519CA2}"/>
              </a:ext>
            </a:extLst>
          </p:cNvPr>
          <p:cNvSpPr txBox="1"/>
          <p:nvPr/>
        </p:nvSpPr>
        <p:spPr>
          <a:xfrm>
            <a:off x="1176688" y="383381"/>
            <a:ext cx="1891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  <a:p>
            <a:endParaRPr lang="en-US" altLang="ko-KR" sz="12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 파이프라인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F6BA71-C65D-1AD9-7715-74111F6A496D}"/>
              </a:ext>
            </a:extLst>
          </p:cNvPr>
          <p:cNvSpPr/>
          <p:nvPr/>
        </p:nvSpPr>
        <p:spPr>
          <a:xfrm>
            <a:off x="9685323" y="1889184"/>
            <a:ext cx="2065250" cy="382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FCA69-ED2F-B824-6BF4-21CF10D227F7}"/>
              </a:ext>
            </a:extLst>
          </p:cNvPr>
          <p:cNvSpPr txBox="1"/>
          <p:nvPr/>
        </p:nvSpPr>
        <p:spPr>
          <a:xfrm>
            <a:off x="1489132" y="2075489"/>
            <a:ext cx="1462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및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E6E84-626F-6BD7-88AF-689EDAA637E8}"/>
              </a:ext>
            </a:extLst>
          </p:cNvPr>
          <p:cNvSpPr txBox="1"/>
          <p:nvPr/>
        </p:nvSpPr>
        <p:spPr>
          <a:xfrm>
            <a:off x="6887148" y="2075489"/>
            <a:ext cx="1148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32A1A-49EB-833F-859E-05A82D84ABAF}"/>
              </a:ext>
            </a:extLst>
          </p:cNvPr>
          <p:cNvSpPr txBox="1"/>
          <p:nvPr/>
        </p:nvSpPr>
        <p:spPr>
          <a:xfrm>
            <a:off x="9716102" y="3529474"/>
            <a:ext cx="200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9BDA0-46AA-AA70-C00F-74CA093BE0CA}"/>
              </a:ext>
            </a:extLst>
          </p:cNvPr>
          <p:cNvSpPr txBox="1"/>
          <p:nvPr/>
        </p:nvSpPr>
        <p:spPr>
          <a:xfrm>
            <a:off x="739382" y="4134921"/>
            <a:ext cx="173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Kinesis</a:t>
            </a:r>
          </a:p>
          <a:p>
            <a:pPr algn="ctr"/>
            <a:r>
              <a:rPr lang="en-US" altLang="ko-KR" sz="1400" dirty="0"/>
              <a:t>Data Streams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55E30-127A-8020-BD6A-85091D8D6E12}"/>
              </a:ext>
            </a:extLst>
          </p:cNvPr>
          <p:cNvSpPr txBox="1"/>
          <p:nvPr/>
        </p:nvSpPr>
        <p:spPr>
          <a:xfrm>
            <a:off x="2357608" y="4119742"/>
            <a:ext cx="8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Kinesis</a:t>
            </a:r>
          </a:p>
          <a:p>
            <a:pPr algn="ctr"/>
            <a:r>
              <a:rPr lang="en-US" altLang="ko-KR" sz="1400" dirty="0"/>
              <a:t>Firehose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01260D7-E17A-5A76-35FE-F5F54A1C3214}"/>
              </a:ext>
            </a:extLst>
          </p:cNvPr>
          <p:cNvCxnSpPr>
            <a:cxnSpLocks/>
          </p:cNvCxnSpPr>
          <p:nvPr/>
        </p:nvCxnSpPr>
        <p:spPr>
          <a:xfrm>
            <a:off x="1431985" y="3729529"/>
            <a:ext cx="825333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36A59-B1E7-B054-7920-CBA7F60FE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58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61C5B5-0DFF-AF1E-16B1-3742C228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98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C779C-3C7F-192D-AED4-196665BF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39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36B9A1-FFFE-A8BC-2774-E16ABAF0D5FB}"/>
              </a:ext>
            </a:extLst>
          </p:cNvPr>
          <p:cNvSpPr txBox="1"/>
          <p:nvPr/>
        </p:nvSpPr>
        <p:spPr>
          <a:xfrm>
            <a:off x="4366095" y="4119742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S3</a:t>
            </a:r>
            <a:endParaRPr lang="ko-KR" altLang="en-US" sz="1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AE5905F-19F9-1237-A476-AEB85406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86" y="329174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184638-C5AF-0AED-BD0F-0D0DB48E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674" y="329174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DD849A-2926-E32D-5F1A-78EEC203BA86}"/>
              </a:ext>
            </a:extLst>
          </p:cNvPr>
          <p:cNvSpPr txBox="1"/>
          <p:nvPr/>
        </p:nvSpPr>
        <p:spPr>
          <a:xfrm>
            <a:off x="6460530" y="4119742"/>
            <a:ext cx="8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Glue</a:t>
            </a:r>
          </a:p>
          <a:p>
            <a:pPr algn="ctr"/>
            <a:r>
              <a:rPr lang="en-US" altLang="ko-KR" sz="1400" dirty="0"/>
              <a:t>Crawler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DE275-CC1D-F7AB-AE1A-94BC9E991837}"/>
              </a:ext>
            </a:extLst>
          </p:cNvPr>
          <p:cNvSpPr txBox="1"/>
          <p:nvPr/>
        </p:nvSpPr>
        <p:spPr>
          <a:xfrm>
            <a:off x="7658017" y="4119742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Athena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636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36A382-BC48-9C73-C11E-FCA28850267D}"/>
              </a:ext>
            </a:extLst>
          </p:cNvPr>
          <p:cNvSpPr/>
          <p:nvPr/>
        </p:nvSpPr>
        <p:spPr>
          <a:xfrm>
            <a:off x="6553355" y="4213651"/>
            <a:ext cx="5489119" cy="22668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82A4A7-6265-CD40-0CFC-D2ADA103CD0F}"/>
              </a:ext>
            </a:extLst>
          </p:cNvPr>
          <p:cNvSpPr/>
          <p:nvPr/>
        </p:nvSpPr>
        <p:spPr>
          <a:xfrm>
            <a:off x="6553355" y="1606603"/>
            <a:ext cx="5489119" cy="22668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300" y="1803401"/>
            <a:ext cx="5465375" cy="3639868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1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790789" y="4738255"/>
            <a:ext cx="287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 및  정제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EBCD-5564-A157-FE92-2DFD9C045B42}"/>
              </a:ext>
            </a:extLst>
          </p:cNvPr>
          <p:cNvSpPr txBox="1"/>
          <p:nvPr/>
        </p:nvSpPr>
        <p:spPr>
          <a:xfrm>
            <a:off x="1176688" y="383381"/>
            <a:ext cx="1944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  <a:p>
            <a:endParaRPr lang="en-US" altLang="ko-KR" sz="12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및 정제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1A3D9-85D5-65A2-286A-1CCAC4E3ADEE}"/>
              </a:ext>
            </a:extLst>
          </p:cNvPr>
          <p:cNvSpPr txBox="1"/>
          <p:nvPr/>
        </p:nvSpPr>
        <p:spPr>
          <a:xfrm>
            <a:off x="681570" y="3565685"/>
            <a:ext cx="1733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BD8C0-C422-5906-9B42-50DB3425C872}"/>
              </a:ext>
            </a:extLst>
          </p:cNvPr>
          <p:cNvSpPr txBox="1"/>
          <p:nvPr/>
        </p:nvSpPr>
        <p:spPr>
          <a:xfrm>
            <a:off x="2541899" y="3565685"/>
            <a:ext cx="137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전처리</a:t>
            </a:r>
            <a:r>
              <a:rPr lang="ko-KR" altLang="en-US" sz="1400" dirty="0"/>
              <a:t> 및 전송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B635D-8161-0357-18F5-C03D7A2C5A12}"/>
              </a:ext>
            </a:extLst>
          </p:cNvPr>
          <p:cNvSpPr txBox="1"/>
          <p:nvPr/>
        </p:nvSpPr>
        <p:spPr>
          <a:xfrm>
            <a:off x="4607434" y="3571535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저장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AA0685-A8CA-9D27-AA48-DD6794905A69}"/>
              </a:ext>
            </a:extLst>
          </p:cNvPr>
          <p:cNvCxnSpPr>
            <a:cxnSpLocks/>
          </p:cNvCxnSpPr>
          <p:nvPr/>
        </p:nvCxnSpPr>
        <p:spPr>
          <a:xfrm>
            <a:off x="1816805" y="3113471"/>
            <a:ext cx="284146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8CA36C31-CE0D-824B-84E3-B8A8A87A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1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64E6B08-1D73-8A9A-1BAD-852C9EE1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87" y="263162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46377251-5C5E-CC7E-2A88-C7839AE7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34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7802325" y="1803400"/>
            <a:ext cx="24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Kinesis Data Streams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0D95A-9D30-C8E9-4D04-B77A391DE7F3}"/>
              </a:ext>
            </a:extLst>
          </p:cNvPr>
          <p:cNvSpPr txBox="1"/>
          <p:nvPr/>
        </p:nvSpPr>
        <p:spPr>
          <a:xfrm>
            <a:off x="7804598" y="4377393"/>
            <a:ext cx="195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Kinesis Firehose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5D225-EBD6-B02D-0D7A-236C3DE497CA}"/>
              </a:ext>
            </a:extLst>
          </p:cNvPr>
          <p:cNvSpPr txBox="1"/>
          <p:nvPr/>
        </p:nvSpPr>
        <p:spPr>
          <a:xfrm>
            <a:off x="7821003" y="2336572"/>
            <a:ext cx="3875697" cy="13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실시간 데이터 처리를 위해 </a:t>
            </a:r>
            <a:r>
              <a:rPr lang="ko-KR" altLang="en-US" sz="1200" b="1" dirty="0"/>
              <a:t>일시적으로 저장</a:t>
            </a:r>
            <a:endParaRPr lang="en-US" altLang="ko-KR" sz="1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데이터가 발생할 때마다 보내는 것을 방지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전송 효율성</a:t>
            </a:r>
            <a:r>
              <a:rPr lang="ko-KR" altLang="en-US" sz="1200" dirty="0"/>
              <a:t>을 확보함</a:t>
            </a:r>
            <a:endParaRPr lang="en-US" altLang="ko-KR" sz="1200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787CB858-EF69-546C-49AE-44B57D4D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40" y="18034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4057220-2D2E-0F29-DDB7-18C861B9AEEA}"/>
              </a:ext>
            </a:extLst>
          </p:cNvPr>
          <p:cNvSpPr txBox="1"/>
          <p:nvPr/>
        </p:nvSpPr>
        <p:spPr>
          <a:xfrm>
            <a:off x="7821003" y="4939893"/>
            <a:ext cx="3875697" cy="13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수집한 데이터를 </a:t>
            </a:r>
            <a:r>
              <a:rPr lang="ko-KR" altLang="en-US" sz="1200" b="1" dirty="0" err="1"/>
              <a:t>전처리</a:t>
            </a:r>
            <a:r>
              <a:rPr lang="ko-KR" altLang="en-US" sz="1200" b="1" dirty="0"/>
              <a:t> </a:t>
            </a:r>
            <a:r>
              <a:rPr lang="ko-KR" altLang="en-US" sz="1200" dirty="0"/>
              <a:t>및</a:t>
            </a:r>
            <a:r>
              <a:rPr lang="ko-KR" altLang="en-US" sz="1200" b="1" dirty="0"/>
              <a:t> 전송</a:t>
            </a:r>
            <a:endParaRPr lang="en-US" altLang="ko-KR" sz="12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동적 </a:t>
            </a:r>
            <a:r>
              <a:rPr lang="ko-KR" altLang="en-US" sz="1200" dirty="0" err="1"/>
              <a:t>파티셔닝</a:t>
            </a:r>
            <a:r>
              <a:rPr lang="ko-KR" altLang="en-US" sz="1200" dirty="0"/>
              <a:t> 기능을 이용하여 </a:t>
            </a:r>
            <a:r>
              <a:rPr lang="ko-KR" altLang="en-US" sz="1200" b="1" dirty="0"/>
              <a:t>처리 속도 </a:t>
            </a:r>
            <a:r>
              <a:rPr lang="ko-KR" altLang="en-US" sz="1200" dirty="0"/>
              <a:t>확보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/>
              <a:t>분석에 유리한 구조</a:t>
            </a:r>
            <a:r>
              <a:rPr lang="ko-KR" altLang="en-US" sz="1200" dirty="0"/>
              <a:t>적 형식으로 변환</a:t>
            </a:r>
            <a:endParaRPr lang="en-US" altLang="ko-KR" sz="1200" dirty="0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45C7EC34-B1D5-CA30-50DF-ECF019F1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50" y="4377393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1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B805F33-4E62-3DE7-8749-8023FCF800FA}"/>
              </a:ext>
            </a:extLst>
          </p:cNvPr>
          <p:cNvSpPr/>
          <p:nvPr/>
        </p:nvSpPr>
        <p:spPr>
          <a:xfrm>
            <a:off x="2437230" y="2149676"/>
            <a:ext cx="2558647" cy="255864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9F989E-1555-A399-CD40-D4E162E2B426}"/>
              </a:ext>
            </a:extLst>
          </p:cNvPr>
          <p:cNvSpPr/>
          <p:nvPr/>
        </p:nvSpPr>
        <p:spPr>
          <a:xfrm>
            <a:off x="7196125" y="2149676"/>
            <a:ext cx="2558647" cy="2558647"/>
          </a:xfrm>
          <a:prstGeom prst="ellipse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4768A26-A548-79CA-70F9-EBB1CB0B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53" y="277522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6A10C-D0BD-F3E7-2C1E-32EB0908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48" y="277522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1CCB0-63AC-E4AE-81E2-E3E7CE867EF4}"/>
              </a:ext>
            </a:extLst>
          </p:cNvPr>
          <p:cNvSpPr txBox="1"/>
          <p:nvPr/>
        </p:nvSpPr>
        <p:spPr>
          <a:xfrm>
            <a:off x="7680306" y="3766214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Athena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25BE5-8910-C2CD-55E8-6CD146AF13EA}"/>
              </a:ext>
            </a:extLst>
          </p:cNvPr>
          <p:cNvSpPr txBox="1"/>
          <p:nvPr/>
        </p:nvSpPr>
        <p:spPr>
          <a:xfrm>
            <a:off x="2848566" y="3784877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Glue Crawler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97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97275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992A3-DBB2-7DB7-EBEB-4658872AE416}"/>
              </a:ext>
            </a:extLst>
          </p:cNvPr>
          <p:cNvSpPr/>
          <p:nvPr/>
        </p:nvSpPr>
        <p:spPr>
          <a:xfrm>
            <a:off x="6553355" y="4234492"/>
            <a:ext cx="5489119" cy="17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6EC84B-BF39-6E6B-D535-043F42C9883C}"/>
              </a:ext>
            </a:extLst>
          </p:cNvPr>
          <p:cNvSpPr/>
          <p:nvPr/>
        </p:nvSpPr>
        <p:spPr>
          <a:xfrm>
            <a:off x="6553355" y="1606603"/>
            <a:ext cx="5489119" cy="24133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300" y="1803401"/>
            <a:ext cx="5465375" cy="3639868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1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790789" y="4738255"/>
            <a:ext cx="287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EBCD-5564-A157-FE92-2DFD9C045B42}"/>
              </a:ext>
            </a:extLst>
          </p:cNvPr>
          <p:cNvSpPr txBox="1"/>
          <p:nvPr/>
        </p:nvSpPr>
        <p:spPr>
          <a:xfrm>
            <a:off x="1176688" y="383381"/>
            <a:ext cx="1944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  <a:p>
            <a:endParaRPr lang="en-US" altLang="ko-KR" sz="12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1A3D9-85D5-65A2-286A-1CCAC4E3ADEE}"/>
              </a:ext>
            </a:extLst>
          </p:cNvPr>
          <p:cNvSpPr txBox="1"/>
          <p:nvPr/>
        </p:nvSpPr>
        <p:spPr>
          <a:xfrm>
            <a:off x="681570" y="3565685"/>
            <a:ext cx="1733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BD8C0-C422-5906-9B42-50DB3425C872}"/>
              </a:ext>
            </a:extLst>
          </p:cNvPr>
          <p:cNvSpPr txBox="1"/>
          <p:nvPr/>
        </p:nvSpPr>
        <p:spPr>
          <a:xfrm>
            <a:off x="2552792" y="3565685"/>
            <a:ext cx="137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추출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B635D-8161-0357-18F5-C03D7A2C5A12}"/>
              </a:ext>
            </a:extLst>
          </p:cNvPr>
          <p:cNvSpPr txBox="1"/>
          <p:nvPr/>
        </p:nvSpPr>
        <p:spPr>
          <a:xfrm>
            <a:off x="4606560" y="3571535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AA0685-A8CA-9D27-AA48-DD6794905A69}"/>
              </a:ext>
            </a:extLst>
          </p:cNvPr>
          <p:cNvCxnSpPr>
            <a:cxnSpLocks/>
          </p:cNvCxnSpPr>
          <p:nvPr/>
        </p:nvCxnSpPr>
        <p:spPr>
          <a:xfrm>
            <a:off x="1816805" y="3113471"/>
            <a:ext cx="284146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7805887" y="1803400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Glue Crawler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0D95A-9D30-C8E9-4D04-B77A391DE7F3}"/>
              </a:ext>
            </a:extLst>
          </p:cNvPr>
          <p:cNvSpPr txBox="1"/>
          <p:nvPr/>
        </p:nvSpPr>
        <p:spPr>
          <a:xfrm>
            <a:off x="7647621" y="4432933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Athena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5D225-EBD6-B02D-0D7A-236C3DE497CA}"/>
              </a:ext>
            </a:extLst>
          </p:cNvPr>
          <p:cNvSpPr txBox="1"/>
          <p:nvPr/>
        </p:nvSpPr>
        <p:spPr>
          <a:xfrm>
            <a:off x="7821003" y="2336572"/>
            <a:ext cx="3997186" cy="151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저장된 데이터를 스캔하여 </a:t>
            </a:r>
            <a:r>
              <a:rPr lang="ko-KR" altLang="en-US" sz="1200" b="1" dirty="0"/>
              <a:t>메타데이터를 추출</a:t>
            </a:r>
            <a:r>
              <a:rPr lang="ko-KR" altLang="en-US" sz="1200" dirty="0"/>
              <a:t>함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카탈로그 생성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데이터 스키마 </a:t>
            </a:r>
            <a:r>
              <a:rPr lang="ko-KR" altLang="en-US" sz="1200" b="1" dirty="0"/>
              <a:t>변화를 감지</a:t>
            </a:r>
            <a:r>
              <a:rPr lang="ko-KR" altLang="en-US" sz="1200" dirty="0"/>
              <a:t>하고 반영할 수 있음</a:t>
            </a:r>
            <a:endParaRPr lang="en-US" altLang="ko-KR" sz="1200" dirty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카탈로그를 자동으로 업데이트</a:t>
            </a:r>
            <a:r>
              <a:rPr lang="en-US" altLang="ko-KR" sz="1200" dirty="0"/>
              <a:t>, </a:t>
            </a:r>
            <a:r>
              <a:rPr lang="ko-KR" altLang="en-US" sz="1200" b="1" dirty="0"/>
              <a:t>최신 데이터</a:t>
            </a:r>
            <a:r>
              <a:rPr lang="ko-KR" altLang="en-US" sz="1200" dirty="0"/>
              <a:t> 구조 반영</a:t>
            </a:r>
            <a:endParaRPr lang="en-US" altLang="ko-KR" sz="1200" dirty="0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46377251-5C5E-CC7E-2A88-C7839AE7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66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47701D7-F4C9-27A4-1A9B-1E3F902E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05" y="262191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BBB05FFC-0906-BEB7-3F11-B53C2D19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0" y="263556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2970578-DCC8-1B12-F0E6-668404C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18034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C87D088-813D-57ED-17A9-82ECF4EF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442591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8DAECF-E04C-5D0F-711B-04F5DACCCBC9}"/>
              </a:ext>
            </a:extLst>
          </p:cNvPr>
          <p:cNvSpPr txBox="1"/>
          <p:nvPr/>
        </p:nvSpPr>
        <p:spPr>
          <a:xfrm>
            <a:off x="7821003" y="4961708"/>
            <a:ext cx="399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/>
              <a:t>쿼리를 실행하여 필요한 데이터를 분석 </a:t>
            </a: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ko-KR" sz="1200" dirty="0"/>
              <a:t>Glue </a:t>
            </a:r>
            <a:r>
              <a:rPr lang="ko-KR" altLang="en-US" sz="1200" dirty="0"/>
              <a:t>데이터 카탈로그와 통합하여 </a:t>
            </a:r>
            <a:r>
              <a:rPr lang="ko-KR" altLang="en-US" sz="1200" b="1" dirty="0"/>
              <a:t>쿼리 성능을 최적화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45930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  <a:p>
            <a:endParaRPr lang="en-US" altLang="ko-KR" sz="1200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①데이터 수집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3278291" y="3105833"/>
            <a:ext cx="567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프로젝트 주제 및 선정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및 선정 배경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4407078" y="3463152"/>
            <a:ext cx="3377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데이터 마케팅</a:t>
            </a:r>
          </a:p>
        </p:txBody>
      </p:sp>
    </p:spTree>
    <p:extLst>
      <p:ext uri="{BB962C8B-B14F-4D97-AF65-F5344CB8AC3E}">
        <p14:creationId xmlns:p14="http://schemas.microsoft.com/office/powerpoint/2010/main" val="310507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문제사항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925E14-5D5C-8A66-68FB-451CBA859519}"/>
              </a:ext>
            </a:extLst>
          </p:cNvPr>
          <p:cNvGrpSpPr/>
          <p:nvPr/>
        </p:nvGrpSpPr>
        <p:grpSpPr>
          <a:xfrm>
            <a:off x="5216617" y="1403212"/>
            <a:ext cx="1758766" cy="1758766"/>
            <a:chOff x="5216617" y="1403212"/>
            <a:chExt cx="1758766" cy="175876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5E5E9B2-C23B-D509-18DF-BC21DBB60517}"/>
                </a:ext>
              </a:extLst>
            </p:cNvPr>
            <p:cNvSpPr/>
            <p:nvPr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242933-2A7B-33BE-8495-F4C0F7097259}"/>
                </a:ext>
              </a:extLst>
            </p:cNvPr>
            <p:cNvSpPr txBox="1"/>
            <p:nvPr/>
          </p:nvSpPr>
          <p:spPr>
            <a:xfrm>
              <a:off x="5278661" y="2093352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인프라 불안정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6BB389-549F-B389-329A-9651DC97914B}"/>
              </a:ext>
            </a:extLst>
          </p:cNvPr>
          <p:cNvGrpSpPr/>
          <p:nvPr/>
        </p:nvGrpSpPr>
        <p:grpSpPr>
          <a:xfrm>
            <a:off x="3560349" y="4559345"/>
            <a:ext cx="1758766" cy="1758766"/>
            <a:chOff x="3560349" y="4559345"/>
            <a:chExt cx="1758766" cy="175876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FD8EFF-CD2A-8C35-20AB-9088A086F0EB}"/>
                </a:ext>
              </a:extLst>
            </p:cNvPr>
            <p:cNvSpPr/>
            <p:nvPr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7129E2-241F-E45C-135D-783B2FD12832}"/>
                </a:ext>
              </a:extLst>
            </p:cNvPr>
            <p:cNvSpPr txBox="1"/>
            <p:nvPr/>
          </p:nvSpPr>
          <p:spPr>
            <a:xfrm>
              <a:off x="3743868" y="5149369"/>
              <a:ext cx="1391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데이터 분석</a:t>
              </a:r>
              <a:endParaRPr lang="en-US" altLang="ko-KR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인프라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부재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51B974-9F6D-5A3A-C896-50E09CB09BCB}"/>
              </a:ext>
            </a:extLst>
          </p:cNvPr>
          <p:cNvGrpSpPr/>
          <p:nvPr/>
        </p:nvGrpSpPr>
        <p:grpSpPr>
          <a:xfrm>
            <a:off x="6975383" y="4559345"/>
            <a:ext cx="1758766" cy="1758766"/>
            <a:chOff x="6975383" y="4559345"/>
            <a:chExt cx="1758766" cy="175876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97D247E-572E-6B67-A2DC-52A749FBD5B1}"/>
                </a:ext>
              </a:extLst>
            </p:cNvPr>
            <p:cNvSpPr/>
            <p:nvPr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A151B1-386D-651C-B05F-DD2B20566F7F}"/>
                </a:ext>
              </a:extLst>
            </p:cNvPr>
            <p:cNvSpPr txBox="1"/>
            <p:nvPr/>
          </p:nvSpPr>
          <p:spPr>
            <a:xfrm>
              <a:off x="7043490" y="5149370"/>
              <a:ext cx="1622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대응 프로세스</a:t>
              </a:r>
              <a:endParaRPr lang="en-US" altLang="ko-KR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</a:rPr>
                <a:t>부족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2429D0-0378-014D-B7C4-A9D78EBF7503}"/>
              </a:ext>
            </a:extLst>
          </p:cNvPr>
          <p:cNvSpPr txBox="1"/>
          <p:nvPr/>
        </p:nvSpPr>
        <p:spPr>
          <a:xfrm>
            <a:off x="1176688" y="5180149"/>
            <a:ext cx="233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데이터 분석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위한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인프라가 부재한 상황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03214-3793-1799-71A9-BB8FF7646CF6}"/>
              </a:ext>
            </a:extLst>
          </p:cNvPr>
          <p:cNvSpPr txBox="1"/>
          <p:nvPr/>
        </p:nvSpPr>
        <p:spPr>
          <a:xfrm>
            <a:off x="8902262" y="5180150"/>
            <a:ext cx="24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적절한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장애 대응을 위한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대응 프로세스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부재함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109932" y="2044195"/>
            <a:ext cx="2655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인프라의 불안정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인한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 장애가 빈번함</a:t>
            </a:r>
          </a:p>
        </p:txBody>
      </p:sp>
    </p:spTree>
    <p:extLst>
      <p:ext uri="{BB962C8B-B14F-4D97-AF65-F5344CB8AC3E}">
        <p14:creationId xmlns:p14="http://schemas.microsoft.com/office/powerpoint/2010/main" val="383476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1683558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원인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2010496" y="5428860"/>
            <a:ext cx="259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인프라 안정성이 부족함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7932174" y="5428860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대응 프로세스 부재로 인한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적절한 장애 대응이 이루어지지 않음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2010496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F39BEB-60EF-7A8C-CD1D-BCB527EFD8D7}"/>
              </a:ext>
            </a:extLst>
          </p:cNvPr>
          <p:cNvCxnSpPr>
            <a:cxnSpLocks/>
          </p:cNvCxnSpPr>
          <p:nvPr/>
        </p:nvCxnSpPr>
        <p:spPr>
          <a:xfrm>
            <a:off x="2517366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및 선정 배경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인프라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인프라 검토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1188</Words>
  <Application>Microsoft Office PowerPoint</Application>
  <PresentationFormat>와이드스크린</PresentationFormat>
  <Paragraphs>318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geonho kim</cp:lastModifiedBy>
  <cp:revision>11</cp:revision>
  <dcterms:created xsi:type="dcterms:W3CDTF">2022-12-21T02:15:26Z</dcterms:created>
  <dcterms:modified xsi:type="dcterms:W3CDTF">2024-05-31T00:29:40Z</dcterms:modified>
</cp:coreProperties>
</file>